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0"/>
  </p:notesMasterIdLst>
  <p:handoutMasterIdLst>
    <p:handoutMasterId r:id="rId31"/>
  </p:handoutMasterIdLst>
  <p:sldIdLst>
    <p:sldId id="269" r:id="rId5"/>
    <p:sldId id="4195" r:id="rId6"/>
    <p:sldId id="4196" r:id="rId7"/>
    <p:sldId id="4200" r:id="rId8"/>
    <p:sldId id="4209" r:id="rId9"/>
    <p:sldId id="4210" r:id="rId10"/>
    <p:sldId id="4197" r:id="rId11"/>
    <p:sldId id="4211" r:id="rId12"/>
    <p:sldId id="4214" r:id="rId13"/>
    <p:sldId id="4215" r:id="rId14"/>
    <p:sldId id="4212" r:id="rId15"/>
    <p:sldId id="4213" r:id="rId16"/>
    <p:sldId id="4220" r:id="rId17"/>
    <p:sldId id="4205" r:id="rId18"/>
    <p:sldId id="4206" r:id="rId19"/>
    <p:sldId id="4222" r:id="rId20"/>
    <p:sldId id="4216" r:id="rId21"/>
    <p:sldId id="4217" r:id="rId22"/>
    <p:sldId id="4218" r:id="rId23"/>
    <p:sldId id="4221" r:id="rId24"/>
    <p:sldId id="4223" r:id="rId25"/>
    <p:sldId id="4207" r:id="rId26"/>
    <p:sldId id="4208" r:id="rId27"/>
    <p:sldId id="4219" r:id="rId28"/>
    <p:sldId id="261" r:id="rId29"/>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Zeng" initials="TZ" lastIdx="2" clrIdx="0">
    <p:extLst>
      <p:ext uri="{19B8F6BF-5375-455C-9EA6-DF929625EA0E}">
        <p15:presenceInfo xmlns:p15="http://schemas.microsoft.com/office/powerpoint/2012/main" userId="Thomas Ze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7"/>
    <a:srgbClr val="FFFFFF"/>
    <a:srgbClr val="E60012"/>
    <a:srgbClr val="00498F"/>
    <a:srgbClr val="0082CE"/>
    <a:srgbClr val="004EA2"/>
    <a:srgbClr val="000000"/>
    <a:srgbClr val="666666"/>
    <a:srgbClr val="159BFC"/>
    <a:srgbClr val="E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E38788-742C-FC85-811B-FBF05010BDE7}" v="58" dt="2022-10-28T02:16:59.7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4" autoAdjust="0"/>
    <p:restoredTop sz="96182" autoAdjust="0"/>
  </p:normalViewPr>
  <p:slideViewPr>
    <p:cSldViewPr snapToGrid="0">
      <p:cViewPr varScale="1">
        <p:scale>
          <a:sx n="115" d="100"/>
          <a:sy n="115" d="100"/>
        </p:scale>
        <p:origin x="354" y="114"/>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42"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viewProps" Target="viewProps.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Quang Duy - DuyNQ19 (GAM.DAP)" userId="S::duynq19@fsoft.com.vn::be46a25f-4b77-4235-bd36-5c0d5cd8735a" providerId="AD" clId="Web-{ECE38788-742C-FC85-811B-FBF05010BDE7}"/>
    <pc:docChg chg="delSld modSld">
      <pc:chgData name="Nguyen Quang Duy - DuyNQ19 (GAM.DAP)" userId="S::duynq19@fsoft.com.vn::be46a25f-4b77-4235-bd36-5c0d5cd8735a" providerId="AD" clId="Web-{ECE38788-742C-FC85-811B-FBF05010BDE7}" dt="2022-10-28T02:16:58.228" v="43" actId="20577"/>
      <pc:docMkLst>
        <pc:docMk/>
      </pc:docMkLst>
      <pc:sldChg chg="modSp">
        <pc:chgData name="Nguyen Quang Duy - DuyNQ19 (GAM.DAP)" userId="S::duynq19@fsoft.com.vn::be46a25f-4b77-4235-bd36-5c0d5cd8735a" providerId="AD" clId="Web-{ECE38788-742C-FC85-811B-FBF05010BDE7}" dt="2022-10-28T01:25:50.994" v="23" actId="20577"/>
        <pc:sldMkLst>
          <pc:docMk/>
          <pc:sldMk cId="2031321683" sldId="4195"/>
        </pc:sldMkLst>
        <pc:spChg chg="mod">
          <ac:chgData name="Nguyen Quang Duy - DuyNQ19 (GAM.DAP)" userId="S::duynq19@fsoft.com.vn::be46a25f-4b77-4235-bd36-5c0d5cd8735a" providerId="AD" clId="Web-{ECE38788-742C-FC85-811B-FBF05010BDE7}" dt="2022-10-28T01:25:50.994" v="23" actId="20577"/>
          <ac:spMkLst>
            <pc:docMk/>
            <pc:sldMk cId="2031321683" sldId="4195"/>
            <ac:spMk id="8" creationId="{093CE330-8D9C-E142-BAB1-78D9F72D5A2D}"/>
          </ac:spMkLst>
        </pc:spChg>
      </pc:sldChg>
      <pc:sldChg chg="delSp modSp">
        <pc:chgData name="Nguyen Quang Duy - DuyNQ19 (GAM.DAP)" userId="S::duynq19@fsoft.com.vn::be46a25f-4b77-4235-bd36-5c0d5cd8735a" providerId="AD" clId="Web-{ECE38788-742C-FC85-811B-FBF05010BDE7}" dt="2022-10-28T02:13:55.097" v="38" actId="1076"/>
        <pc:sldMkLst>
          <pc:docMk/>
          <pc:sldMk cId="1267347869" sldId="4197"/>
        </pc:sldMkLst>
        <pc:spChg chg="del">
          <ac:chgData name="Nguyen Quang Duy - DuyNQ19 (GAM.DAP)" userId="S::duynq19@fsoft.com.vn::be46a25f-4b77-4235-bd36-5c0d5cd8735a" providerId="AD" clId="Web-{ECE38788-742C-FC85-811B-FBF05010BDE7}" dt="2022-10-28T02:13:15.298" v="24"/>
          <ac:spMkLst>
            <pc:docMk/>
            <pc:sldMk cId="1267347869" sldId="4197"/>
            <ac:spMk id="5" creationId="{00000000-0000-0000-0000-000000000000}"/>
          </ac:spMkLst>
        </pc:spChg>
        <pc:spChg chg="del">
          <ac:chgData name="Nguyen Quang Duy - DuyNQ19 (GAM.DAP)" userId="S::duynq19@fsoft.com.vn::be46a25f-4b77-4235-bd36-5c0d5cd8735a" providerId="AD" clId="Web-{ECE38788-742C-FC85-811B-FBF05010BDE7}" dt="2022-10-28T02:13:20.627" v="28"/>
          <ac:spMkLst>
            <pc:docMk/>
            <pc:sldMk cId="1267347869" sldId="4197"/>
            <ac:spMk id="6" creationId="{00000000-0000-0000-0000-000000000000}"/>
          </ac:spMkLst>
        </pc:spChg>
        <pc:spChg chg="del">
          <ac:chgData name="Nguyen Quang Duy - DuyNQ19 (GAM.DAP)" userId="S::duynq19@fsoft.com.vn::be46a25f-4b77-4235-bd36-5c0d5cd8735a" providerId="AD" clId="Web-{ECE38788-742C-FC85-811B-FBF05010BDE7}" dt="2022-10-28T02:13:16.970" v="25"/>
          <ac:spMkLst>
            <pc:docMk/>
            <pc:sldMk cId="1267347869" sldId="4197"/>
            <ac:spMk id="8" creationId="{00000000-0000-0000-0000-000000000000}"/>
          </ac:spMkLst>
        </pc:spChg>
        <pc:spChg chg="mod">
          <ac:chgData name="Nguyen Quang Duy - DuyNQ19 (GAM.DAP)" userId="S::duynq19@fsoft.com.vn::be46a25f-4b77-4235-bd36-5c0d5cd8735a" providerId="AD" clId="Web-{ECE38788-742C-FC85-811B-FBF05010BDE7}" dt="2022-10-28T02:13:55.065" v="34" actId="1076"/>
          <ac:spMkLst>
            <pc:docMk/>
            <pc:sldMk cId="1267347869" sldId="4197"/>
            <ac:spMk id="11" creationId="{00000000-0000-0000-0000-000000000000}"/>
          </ac:spMkLst>
        </pc:spChg>
        <pc:spChg chg="mod">
          <ac:chgData name="Nguyen Quang Duy - DuyNQ19 (GAM.DAP)" userId="S::duynq19@fsoft.com.vn::be46a25f-4b77-4235-bd36-5c0d5cd8735a" providerId="AD" clId="Web-{ECE38788-742C-FC85-811B-FBF05010BDE7}" dt="2022-10-28T02:13:55.081" v="35" actId="1076"/>
          <ac:spMkLst>
            <pc:docMk/>
            <pc:sldMk cId="1267347869" sldId="4197"/>
            <ac:spMk id="12" creationId="{00000000-0000-0000-0000-000000000000}"/>
          </ac:spMkLst>
        </pc:spChg>
        <pc:spChg chg="mod">
          <ac:chgData name="Nguyen Quang Duy - DuyNQ19 (GAM.DAP)" userId="S::duynq19@fsoft.com.vn::be46a25f-4b77-4235-bd36-5c0d5cd8735a" providerId="AD" clId="Web-{ECE38788-742C-FC85-811B-FBF05010BDE7}" dt="2022-10-28T02:13:55.081" v="36" actId="1076"/>
          <ac:spMkLst>
            <pc:docMk/>
            <pc:sldMk cId="1267347869" sldId="4197"/>
            <ac:spMk id="13" creationId="{00000000-0000-0000-0000-000000000000}"/>
          </ac:spMkLst>
        </pc:spChg>
        <pc:cxnChg chg="del mod">
          <ac:chgData name="Nguyen Quang Duy - DuyNQ19 (GAM.DAP)" userId="S::duynq19@fsoft.com.vn::be46a25f-4b77-4235-bd36-5c0d5cd8735a" providerId="AD" clId="Web-{ECE38788-742C-FC85-811B-FBF05010BDE7}" dt="2022-10-28T02:13:18.314" v="26"/>
          <ac:cxnSpMkLst>
            <pc:docMk/>
            <pc:sldMk cId="1267347869" sldId="4197"/>
            <ac:cxnSpMk id="9" creationId="{00000000-0000-0000-0000-000000000000}"/>
          </ac:cxnSpMkLst>
        </pc:cxnChg>
        <pc:cxnChg chg="del">
          <ac:chgData name="Nguyen Quang Duy - DuyNQ19 (GAM.DAP)" userId="S::duynq19@fsoft.com.vn::be46a25f-4b77-4235-bd36-5c0d5cd8735a" providerId="AD" clId="Web-{ECE38788-742C-FC85-811B-FBF05010BDE7}" dt="2022-10-28T02:13:19.189" v="27"/>
          <ac:cxnSpMkLst>
            <pc:docMk/>
            <pc:sldMk cId="1267347869" sldId="4197"/>
            <ac:cxnSpMk id="10" creationId="{00000000-0000-0000-0000-000000000000}"/>
          </ac:cxnSpMkLst>
        </pc:cxnChg>
        <pc:cxnChg chg="mod">
          <ac:chgData name="Nguyen Quang Duy - DuyNQ19 (GAM.DAP)" userId="S::duynq19@fsoft.com.vn::be46a25f-4b77-4235-bd36-5c0d5cd8735a" providerId="AD" clId="Web-{ECE38788-742C-FC85-811B-FBF05010BDE7}" dt="2022-10-28T02:13:55.097" v="37" actId="1076"/>
          <ac:cxnSpMkLst>
            <pc:docMk/>
            <pc:sldMk cId="1267347869" sldId="4197"/>
            <ac:cxnSpMk id="14" creationId="{00000000-0000-0000-0000-000000000000}"/>
          </ac:cxnSpMkLst>
        </pc:cxnChg>
        <pc:cxnChg chg="mod">
          <ac:chgData name="Nguyen Quang Duy - DuyNQ19 (GAM.DAP)" userId="S::duynq19@fsoft.com.vn::be46a25f-4b77-4235-bd36-5c0d5cd8735a" providerId="AD" clId="Web-{ECE38788-742C-FC85-811B-FBF05010BDE7}" dt="2022-10-28T02:13:55.097" v="38" actId="1076"/>
          <ac:cxnSpMkLst>
            <pc:docMk/>
            <pc:sldMk cId="1267347869" sldId="4197"/>
            <ac:cxnSpMk id="15" creationId="{00000000-0000-0000-0000-000000000000}"/>
          </ac:cxnSpMkLst>
        </pc:cxnChg>
      </pc:sldChg>
      <pc:sldChg chg="del">
        <pc:chgData name="Nguyen Quang Duy - DuyNQ19 (GAM.DAP)" userId="S::duynq19@fsoft.com.vn::be46a25f-4b77-4235-bd36-5c0d5cd8735a" providerId="AD" clId="Web-{ECE38788-742C-FC85-811B-FBF05010BDE7}" dt="2022-10-28T01:24:16.600" v="4"/>
        <pc:sldMkLst>
          <pc:docMk/>
          <pc:sldMk cId="1850270961" sldId="4198"/>
        </pc:sldMkLst>
      </pc:sldChg>
      <pc:sldChg chg="del">
        <pc:chgData name="Nguyen Quang Duy - DuyNQ19 (GAM.DAP)" userId="S::duynq19@fsoft.com.vn::be46a25f-4b77-4235-bd36-5c0d5cd8735a" providerId="AD" clId="Web-{ECE38788-742C-FC85-811B-FBF05010BDE7}" dt="2022-10-28T01:24:16.600" v="5"/>
        <pc:sldMkLst>
          <pc:docMk/>
          <pc:sldMk cId="2311538370" sldId="4199"/>
        </pc:sldMkLst>
      </pc:sldChg>
      <pc:sldChg chg="del">
        <pc:chgData name="Nguyen Quang Duy - DuyNQ19 (GAM.DAP)" userId="S::duynq19@fsoft.com.vn::be46a25f-4b77-4235-bd36-5c0d5cd8735a" providerId="AD" clId="Web-{ECE38788-742C-FC85-811B-FBF05010BDE7}" dt="2022-10-28T01:24:16.600" v="3"/>
        <pc:sldMkLst>
          <pc:docMk/>
          <pc:sldMk cId="1942091410" sldId="4200"/>
        </pc:sldMkLst>
      </pc:sldChg>
      <pc:sldChg chg="del">
        <pc:chgData name="Nguyen Quang Duy - DuyNQ19 (GAM.DAP)" userId="S::duynq19@fsoft.com.vn::be46a25f-4b77-4235-bd36-5c0d5cd8735a" providerId="AD" clId="Web-{ECE38788-742C-FC85-811B-FBF05010BDE7}" dt="2022-10-28T01:24:16.600" v="2"/>
        <pc:sldMkLst>
          <pc:docMk/>
          <pc:sldMk cId="112047679" sldId="4201"/>
        </pc:sldMkLst>
      </pc:sldChg>
      <pc:sldChg chg="del">
        <pc:chgData name="Nguyen Quang Duy - DuyNQ19 (GAM.DAP)" userId="S::duynq19@fsoft.com.vn::be46a25f-4b77-4235-bd36-5c0d5cd8735a" providerId="AD" clId="Web-{ECE38788-742C-FC85-811B-FBF05010BDE7}" dt="2022-10-28T01:24:16.600" v="1"/>
        <pc:sldMkLst>
          <pc:docMk/>
          <pc:sldMk cId="2012407476" sldId="4202"/>
        </pc:sldMkLst>
      </pc:sldChg>
      <pc:sldChg chg="del">
        <pc:chgData name="Nguyen Quang Duy - DuyNQ19 (GAM.DAP)" userId="S::duynq19@fsoft.com.vn::be46a25f-4b77-4235-bd36-5c0d5cd8735a" providerId="AD" clId="Web-{ECE38788-742C-FC85-811B-FBF05010BDE7}" dt="2022-10-28T01:24:16.600" v="0"/>
        <pc:sldMkLst>
          <pc:docMk/>
          <pc:sldMk cId="549502018" sldId="4203"/>
        </pc:sldMkLst>
      </pc:sldChg>
      <pc:sldChg chg="modSp del">
        <pc:chgData name="Nguyen Quang Duy - DuyNQ19 (GAM.DAP)" userId="S::duynq19@fsoft.com.vn::be46a25f-4b77-4235-bd36-5c0d5cd8735a" providerId="AD" clId="Web-{ECE38788-742C-FC85-811B-FBF05010BDE7}" dt="2022-10-28T02:14:19.941" v="41"/>
        <pc:sldMkLst>
          <pc:docMk/>
          <pc:sldMk cId="325023734" sldId="4204"/>
        </pc:sldMkLst>
        <pc:spChg chg="mod">
          <ac:chgData name="Nguyen Quang Duy - DuyNQ19 (GAM.DAP)" userId="S::duynq19@fsoft.com.vn::be46a25f-4b77-4235-bd36-5c0d5cd8735a" providerId="AD" clId="Web-{ECE38788-742C-FC85-811B-FBF05010BDE7}" dt="2022-10-28T01:24:54.492" v="6" actId="20577"/>
          <ac:spMkLst>
            <pc:docMk/>
            <pc:sldMk cId="325023734" sldId="4204"/>
            <ac:spMk id="7" creationId="{1889FE7A-54ED-6A44-B2B0-3215F1381F02}"/>
          </ac:spMkLst>
        </pc:spChg>
      </pc:sldChg>
      <pc:sldChg chg="del">
        <pc:chgData name="Nguyen Quang Duy - DuyNQ19 (GAM.DAP)" userId="S::duynq19@fsoft.com.vn::be46a25f-4b77-4235-bd36-5c0d5cd8735a" providerId="AD" clId="Web-{ECE38788-742C-FC85-811B-FBF05010BDE7}" dt="2022-10-28T02:14:19.941" v="40"/>
        <pc:sldMkLst>
          <pc:docMk/>
          <pc:sldMk cId="3889348045" sldId="4205"/>
        </pc:sldMkLst>
      </pc:sldChg>
      <pc:sldChg chg="del">
        <pc:chgData name="Nguyen Quang Duy - DuyNQ19 (GAM.DAP)" userId="S::duynq19@fsoft.com.vn::be46a25f-4b77-4235-bd36-5c0d5cd8735a" providerId="AD" clId="Web-{ECE38788-742C-FC85-811B-FBF05010BDE7}" dt="2022-10-28T02:14:19.926" v="39"/>
        <pc:sldMkLst>
          <pc:docMk/>
          <pc:sldMk cId="2879176814" sldId="4206"/>
        </pc:sldMkLst>
      </pc:sldChg>
      <pc:sldChg chg="addSp delSp modSp">
        <pc:chgData name="Nguyen Quang Duy - DuyNQ19 (GAM.DAP)" userId="S::duynq19@fsoft.com.vn::be46a25f-4b77-4235-bd36-5c0d5cd8735a" providerId="AD" clId="Web-{ECE38788-742C-FC85-811B-FBF05010BDE7}" dt="2022-10-28T02:16:58.228" v="43" actId="20577"/>
        <pc:sldMkLst>
          <pc:docMk/>
          <pc:sldMk cId="659359671" sldId="4207"/>
        </pc:sldMkLst>
        <pc:spChg chg="add del mod">
          <ac:chgData name="Nguyen Quang Duy - DuyNQ19 (GAM.DAP)" userId="S::duynq19@fsoft.com.vn::be46a25f-4b77-4235-bd36-5c0d5cd8735a" providerId="AD" clId="Web-{ECE38788-742C-FC85-811B-FBF05010BDE7}" dt="2022-10-28T02:16:58.228" v="43" actId="20577"/>
          <ac:spMkLst>
            <pc:docMk/>
            <pc:sldMk cId="659359671" sldId="4207"/>
            <ac:spMk id="7" creationId="{1889FE7A-54ED-6A44-B2B0-3215F1381F02}"/>
          </ac:spMkLst>
        </pc:spChg>
      </pc:sldChg>
      <pc:sldChg chg="modSp">
        <pc:chgData name="Nguyen Quang Duy - DuyNQ19 (GAM.DAP)" userId="S::duynq19@fsoft.com.vn::be46a25f-4b77-4235-bd36-5c0d5cd8735a" providerId="AD" clId="Web-{ECE38788-742C-FC85-811B-FBF05010BDE7}" dt="2022-10-28T01:25:17.790" v="10" actId="20577"/>
        <pc:sldMkLst>
          <pc:docMk/>
          <pc:sldMk cId="266191430" sldId="4210"/>
        </pc:sldMkLst>
        <pc:spChg chg="mod">
          <ac:chgData name="Nguyen Quang Duy - DuyNQ19 (GAM.DAP)" userId="S::duynq19@fsoft.com.vn::be46a25f-4b77-4235-bd36-5c0d5cd8735a" providerId="AD" clId="Web-{ECE38788-742C-FC85-811B-FBF05010BDE7}" dt="2022-10-28T01:25:17.790" v="10" actId="20577"/>
          <ac:spMkLst>
            <pc:docMk/>
            <pc:sldMk cId="266191430" sldId="4210"/>
            <ac:spMk id="7" creationId="{1889FE7A-54ED-6A44-B2B0-3215F1381F02}"/>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9A56829-66AA-42AA-918E-5C6DB1AE5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41084A9-BC5C-4420-B17C-51E328D455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2022/11/8</a:t>
            </a:fld>
            <a:endParaRPr lang="zh-CN" altLang="en-US"/>
          </a:p>
        </p:txBody>
      </p:sp>
      <p:sp>
        <p:nvSpPr>
          <p:cNvPr id="4" name="页脚占位符 3">
            <a:extLst>
              <a:ext uri="{FF2B5EF4-FFF2-40B4-BE49-F238E27FC236}">
                <a16:creationId xmlns:a16="http://schemas.microsoft.com/office/drawing/2014/main" id="{0D6F2124-7B35-4E59-B9E8-DB09EE1408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2BF8FFE-D997-4E34-9A01-CD2014B95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2022/11/8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2267900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3146121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48758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2281540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194484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640025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2295273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873834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3024557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3178787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84792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424524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1303418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1409736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1300869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2094003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212295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796409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7547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1439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425842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376880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1711718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1111066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3307430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12CC37-17C9-704D-A885-67AB46F6E5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70"/>
            <a:ext cx="12192000" cy="6856460"/>
          </a:xfrm>
          <a:prstGeom prst="rect">
            <a:avLst/>
          </a:prstGeom>
        </p:spPr>
      </p:pic>
    </p:spTree>
    <p:extLst>
      <p:ext uri="{BB962C8B-B14F-4D97-AF65-F5344CB8AC3E}">
        <p14:creationId xmlns:p14="http://schemas.microsoft.com/office/powerpoint/2010/main" val="341772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2" name="文本占位符 13" hidden="1"/>
          <p:cNvSpPr>
            <a:spLocks noGrp="1"/>
          </p:cNvSpPr>
          <p:nvPr userDrawn="1">
            <p:ph type="body" sz="quarter" idx="10" hasCustomPrompt="1"/>
          </p:nvPr>
        </p:nvSpPr>
        <p:spPr>
          <a:xfrm>
            <a:off x="6874250" y="5543872"/>
            <a:ext cx="4646237" cy="261616"/>
          </a:xfrm>
          <a:prstGeom prst="rect">
            <a:avLst/>
          </a:prstGeom>
        </p:spPr>
        <p:txBody>
          <a:bodyPr vert="horz" anchor="ctr">
            <a:noAutofit/>
          </a:bodyPr>
          <a:lstStyle>
            <a:lvl1pPr marL="0" indent="0" algn="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hidden="1"/>
          <p:cNvSpPr>
            <a:spLocks noGrp="1"/>
          </p:cNvSpPr>
          <p:nvPr userDrawn="1">
            <p:ph type="body" sz="quarter" idx="11" hasCustomPrompt="1"/>
          </p:nvPr>
        </p:nvSpPr>
        <p:spPr>
          <a:xfrm>
            <a:off x="6874250" y="5840143"/>
            <a:ext cx="4646237" cy="261616"/>
          </a:xfrm>
          <a:prstGeom prst="rect">
            <a:avLst/>
          </a:prstGeom>
        </p:spPr>
        <p:txBody>
          <a:bodyPr vert="horz" anchor="ctr">
            <a:noAutofit/>
          </a:bodyPr>
          <a:lstStyle>
            <a:lvl1pPr marL="0" indent="0" algn="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pic>
        <p:nvPicPr>
          <p:cNvPr id="14" name="图片 13">
            <a:extLst>
              <a:ext uri="{FF2B5EF4-FFF2-40B4-BE49-F238E27FC236}">
                <a16:creationId xmlns:a16="http://schemas.microsoft.com/office/drawing/2014/main" id="{68D0FD3D-D8E1-F443-9135-6C3EDC158795}"/>
              </a:ext>
            </a:extLst>
          </p:cNvPr>
          <p:cNvPicPr>
            <a:picLocks noChangeAspect="1"/>
          </p:cNvPicPr>
          <p:nvPr userDrawn="1"/>
        </p:nvPicPr>
        <p:blipFill>
          <a:blip r:embed="rId2"/>
          <a:stretch>
            <a:fillRect/>
          </a:stretch>
        </p:blipFill>
        <p:spPr>
          <a:xfrm>
            <a:off x="0" y="0"/>
            <a:ext cx="12192000" cy="6856460"/>
          </a:xfrm>
          <a:prstGeom prst="rect">
            <a:avLst/>
          </a:prstGeom>
        </p:spPr>
      </p:pic>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267F6BF-D154-B74E-BB71-B21EA8B8D406}"/>
              </a:ext>
            </a:extLst>
          </p:cNvPr>
          <p:cNvPicPr>
            <a:picLocks noChangeAspect="1"/>
          </p:cNvPicPr>
          <p:nvPr userDrawn="1"/>
        </p:nvPicPr>
        <p:blipFill>
          <a:blip r:embed="rId2"/>
          <a:stretch>
            <a:fillRect/>
          </a:stretch>
        </p:blipFill>
        <p:spPr>
          <a:xfrm>
            <a:off x="0" y="770"/>
            <a:ext cx="12192000" cy="6856460"/>
          </a:xfrm>
          <a:prstGeom prst="rect">
            <a:avLst/>
          </a:prstGeom>
        </p:spPr>
      </p:pic>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593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176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F9BEDF14-B30E-7B44-8688-1BD5AEA5B352}"/>
              </a:ext>
            </a:extLst>
          </p:cNvPr>
          <p:cNvPicPr>
            <a:picLocks noChangeAspect="1"/>
          </p:cNvPicPr>
          <p:nvPr userDrawn="1"/>
        </p:nvPicPr>
        <p:blipFill>
          <a:blip r:embed="rId2"/>
          <a:stretch>
            <a:fillRect/>
          </a:stretch>
        </p:blipFill>
        <p:spPr>
          <a:xfrm>
            <a:off x="0" y="770"/>
            <a:ext cx="12192000" cy="6856460"/>
          </a:xfrm>
          <a:prstGeom prst="rect">
            <a:avLst/>
          </a:prstGeom>
        </p:spPr>
      </p:pic>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6211242-3413-2E42-B240-867762B5354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770"/>
            <a:ext cx="12192000" cy="6856460"/>
          </a:xfrm>
          <a:prstGeom prst="rect">
            <a:avLst/>
          </a:prstGeom>
        </p:spPr>
      </p:pic>
      <p:sp>
        <p:nvSpPr>
          <p:cNvPr id="3" name="灯片编号占位符 2">
            <a:extLst>
              <a:ext uri="{FF2B5EF4-FFF2-40B4-BE49-F238E27FC236}">
                <a16:creationId xmlns:a16="http://schemas.microsoft.com/office/drawing/2014/main" id="{57B7684B-0AEA-1B45-920E-3FB56A7CB30D}"/>
              </a:ext>
            </a:extLst>
          </p:cNvPr>
          <p:cNvSpPr txBox="1">
            <a:spLocks/>
          </p:cNvSpPr>
          <p:nvPr userDrawn="1"/>
        </p:nvSpPr>
        <p:spPr>
          <a:xfrm>
            <a:off x="9002353" y="6493323"/>
            <a:ext cx="2742941" cy="364677"/>
          </a:xfrm>
          <a:prstGeom prst="rect">
            <a:avLst/>
          </a:prstGeom>
        </p:spPr>
        <p:txBody>
          <a:bodyPr vert="horz" lIns="91440" tIns="45720" rIns="91440" bIns="45720" rtlCol="0" anchor="ctr"/>
          <a:lstStyle>
            <a:defPPr>
              <a:defRPr lang="zh-CN"/>
            </a:defPPr>
            <a:lvl1pPr marL="0" algn="r" defTabSz="914400" rtl="0" eaLnBrk="1" latinLnBrk="0" hangingPunct="1">
              <a:defRPr sz="1306"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DD1ADB3-0752-4189-9BFC-5A14356DE914}" type="slidenum">
              <a:rPr lang="zh-CN" altLang="en-US" sz="900" smtClean="0"/>
              <a:pPr>
                <a:defRPr/>
              </a:pPr>
              <a:t>‹#›</a:t>
            </a:fld>
            <a:endParaRPr lang="zh-CN" altLang="en-US" sz="900" dirty="0"/>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51" r:id="rId3"/>
    <p:sldLayoutId id="2147483669" r:id="rId4"/>
    <p:sldLayoutId id="2147483662" r:id="rId5"/>
    <p:sldLayoutId id="2147483661" r:id="rId6"/>
  </p:sldLayoutIdLst>
  <p:hf hdr="0" ftr="0" dt="0"/>
  <p:txStyles>
    <p:title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3.xml"/><Relationship Id="rId7" Type="http://schemas.openxmlformats.org/officeDocument/2006/relationships/notesSlide" Target="../notesSlides/notesSlide25.xml"/><Relationship Id="rId2" Type="http://schemas.openxmlformats.org/officeDocument/2006/relationships/vmlDrawing" Target="../drawings/vmlDrawing1.vml"/><Relationship Id="rId1" Type="http://schemas.openxmlformats.org/officeDocument/2006/relationships/themeOverride" Target="../theme/themeOverride2.xml"/><Relationship Id="rId6" Type="http://schemas.openxmlformats.org/officeDocument/2006/relationships/slideLayout" Target="../slideLayouts/slideLayout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4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B5AC6BD-1503-E240-AD17-49B68F237533}"/>
              </a:ext>
            </a:extLst>
          </p:cNvPr>
          <p:cNvSpPr txBox="1"/>
          <p:nvPr/>
        </p:nvSpPr>
        <p:spPr>
          <a:xfrm>
            <a:off x="1786069" y="2066157"/>
            <a:ext cx="4807236" cy="830997"/>
          </a:xfrm>
          <a:prstGeom prst="rect">
            <a:avLst/>
          </a:prstGeom>
          <a:noFill/>
        </p:spPr>
        <p:txBody>
          <a:bodyPr wrap="square" rtlCol="0">
            <a:spAutoFit/>
          </a:bodyPr>
          <a:lstStyle/>
          <a:p>
            <a:r>
              <a:rPr kumimoji="1" lang="vi-VN" altLang="zh-CN" sz="4800" dirty="0" smtClean="0"/>
              <a:t>OsIf</a:t>
            </a:r>
            <a:r>
              <a:rPr kumimoji="1" lang="en-US" altLang="zh-CN" sz="4800" dirty="0" smtClean="0"/>
              <a:t> User Mode</a:t>
            </a:r>
            <a:endParaRPr kumimoji="1" lang="zh-CN" altLang="en-US" sz="4800" dirty="0"/>
          </a:p>
        </p:txBody>
      </p:sp>
      <p:sp>
        <p:nvSpPr>
          <p:cNvPr id="2" name="TextBox 1"/>
          <p:cNvSpPr txBox="1"/>
          <p:nvPr/>
        </p:nvSpPr>
        <p:spPr>
          <a:xfrm>
            <a:off x="5829815" y="3218276"/>
            <a:ext cx="2961487" cy="369332"/>
          </a:xfrm>
          <a:prstGeom prst="rect">
            <a:avLst/>
          </a:prstGeom>
          <a:noFill/>
        </p:spPr>
        <p:txBody>
          <a:bodyPr wrap="square" rtlCol="0">
            <a:spAutoFit/>
          </a:bodyPr>
          <a:lstStyle/>
          <a:p>
            <a:r>
              <a:rPr lang="en-US" dirty="0" smtClean="0"/>
              <a:t>ThoNV12</a:t>
            </a:r>
            <a:endParaRPr lang="en-US" dirty="0"/>
          </a:p>
        </p:txBody>
      </p:sp>
    </p:spTree>
    <p:custDataLst>
      <p:tags r:id="rId2"/>
    </p:custDataLst>
    <p:extLst>
      <p:ext uri="{BB962C8B-B14F-4D97-AF65-F5344CB8AC3E}">
        <p14:creationId xmlns:p14="http://schemas.microsoft.com/office/powerpoint/2010/main" val="911933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Privileged and Unprivileged</a:t>
            </a:r>
          </a:p>
        </p:txBody>
      </p:sp>
      <p:sp>
        <p:nvSpPr>
          <p:cNvPr id="3" name="TextBox 2"/>
          <p:cNvSpPr txBox="1"/>
          <p:nvPr/>
        </p:nvSpPr>
        <p:spPr>
          <a:xfrm>
            <a:off x="758757" y="1502859"/>
            <a:ext cx="2911643" cy="369332"/>
          </a:xfrm>
          <a:prstGeom prst="rect">
            <a:avLst/>
          </a:prstGeom>
          <a:noFill/>
        </p:spPr>
        <p:txBody>
          <a:bodyPr wrap="square" rtlCol="0">
            <a:spAutoFit/>
          </a:bodyPr>
          <a:lstStyle/>
          <a:p>
            <a:r>
              <a:rPr lang="en-US" dirty="0" smtClean="0"/>
              <a:t>Case 2: Go to Supervisor</a:t>
            </a:r>
            <a:endParaRPr lang="en-US" dirty="0"/>
          </a:p>
        </p:txBody>
      </p:sp>
      <p:pic>
        <p:nvPicPr>
          <p:cNvPr id="2" name="Picture 1"/>
          <p:cNvPicPr>
            <a:picLocks noChangeAspect="1"/>
          </p:cNvPicPr>
          <p:nvPr/>
        </p:nvPicPr>
        <p:blipFill>
          <a:blip r:embed="rId3"/>
          <a:stretch>
            <a:fillRect/>
          </a:stretch>
        </p:blipFill>
        <p:spPr>
          <a:xfrm>
            <a:off x="464064" y="1872191"/>
            <a:ext cx="5801535" cy="4458322"/>
          </a:xfrm>
          <a:prstGeom prst="rect">
            <a:avLst/>
          </a:prstGeom>
        </p:spPr>
      </p:pic>
      <p:pic>
        <p:nvPicPr>
          <p:cNvPr id="5" name="Picture 4"/>
          <p:cNvPicPr>
            <a:picLocks noChangeAspect="1"/>
          </p:cNvPicPr>
          <p:nvPr/>
        </p:nvPicPr>
        <p:blipFill>
          <a:blip r:embed="rId4"/>
          <a:stretch>
            <a:fillRect/>
          </a:stretch>
        </p:blipFill>
        <p:spPr>
          <a:xfrm>
            <a:off x="7351728" y="1309766"/>
            <a:ext cx="4563112" cy="2457793"/>
          </a:xfrm>
          <a:prstGeom prst="rect">
            <a:avLst/>
          </a:prstGeom>
        </p:spPr>
      </p:pic>
      <p:pic>
        <p:nvPicPr>
          <p:cNvPr id="8" name="Picture 7"/>
          <p:cNvPicPr>
            <a:picLocks noChangeAspect="1"/>
          </p:cNvPicPr>
          <p:nvPr/>
        </p:nvPicPr>
        <p:blipFill>
          <a:blip r:embed="rId5"/>
          <a:stretch>
            <a:fillRect/>
          </a:stretch>
        </p:blipFill>
        <p:spPr>
          <a:xfrm>
            <a:off x="7694244" y="3997240"/>
            <a:ext cx="3813577" cy="2369708"/>
          </a:xfrm>
          <a:prstGeom prst="rect">
            <a:avLst/>
          </a:prstGeom>
        </p:spPr>
      </p:pic>
      <p:cxnSp>
        <p:nvCxnSpPr>
          <p:cNvPr id="10" name="Straight Arrow Connector 9"/>
          <p:cNvCxnSpPr/>
          <p:nvPr/>
        </p:nvCxnSpPr>
        <p:spPr>
          <a:xfrm flipV="1">
            <a:off x="6265599" y="2634916"/>
            <a:ext cx="941317" cy="733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265599" y="3368842"/>
            <a:ext cx="1302264" cy="1900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058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Privileged and Unprivileged</a:t>
            </a:r>
          </a:p>
        </p:txBody>
      </p:sp>
      <p:pic>
        <p:nvPicPr>
          <p:cNvPr id="2" name="Picture 1"/>
          <p:cNvPicPr>
            <a:picLocks noChangeAspect="1"/>
          </p:cNvPicPr>
          <p:nvPr/>
        </p:nvPicPr>
        <p:blipFill>
          <a:blip r:embed="rId3"/>
          <a:stretch>
            <a:fillRect/>
          </a:stretch>
        </p:blipFill>
        <p:spPr>
          <a:xfrm>
            <a:off x="421872" y="2643300"/>
            <a:ext cx="4681319" cy="706121"/>
          </a:xfrm>
          <a:prstGeom prst="rect">
            <a:avLst/>
          </a:prstGeom>
        </p:spPr>
      </p:pic>
      <p:pic>
        <p:nvPicPr>
          <p:cNvPr id="3" name="Picture 2"/>
          <p:cNvPicPr>
            <a:picLocks noChangeAspect="1"/>
          </p:cNvPicPr>
          <p:nvPr/>
        </p:nvPicPr>
        <p:blipFill>
          <a:blip r:embed="rId4"/>
          <a:stretch>
            <a:fillRect/>
          </a:stretch>
        </p:blipFill>
        <p:spPr>
          <a:xfrm>
            <a:off x="6455293" y="2273968"/>
            <a:ext cx="4931365" cy="2793157"/>
          </a:xfrm>
          <a:prstGeom prst="rect">
            <a:avLst/>
          </a:prstGeom>
        </p:spPr>
      </p:pic>
      <p:sp>
        <p:nvSpPr>
          <p:cNvPr id="4" name="Right Arrow 3"/>
          <p:cNvSpPr/>
          <p:nvPr/>
        </p:nvSpPr>
        <p:spPr>
          <a:xfrm>
            <a:off x="5340089" y="2791823"/>
            <a:ext cx="878306" cy="409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40089" y="2273968"/>
            <a:ext cx="1020753" cy="369332"/>
          </a:xfrm>
          <a:prstGeom prst="rect">
            <a:avLst/>
          </a:prstGeom>
          <a:noFill/>
        </p:spPr>
        <p:txBody>
          <a:bodyPr wrap="square" rtlCol="0">
            <a:spAutoFit/>
          </a:bodyPr>
          <a:lstStyle/>
          <a:p>
            <a:r>
              <a:rPr lang="en-US" dirty="0" smtClean="0"/>
              <a:t>Why ?</a:t>
            </a:r>
            <a:endParaRPr lang="en-US" dirty="0"/>
          </a:p>
        </p:txBody>
      </p:sp>
      <p:sp>
        <p:nvSpPr>
          <p:cNvPr id="8" name="Down Arrow 7"/>
          <p:cNvSpPr/>
          <p:nvPr/>
        </p:nvSpPr>
        <p:spPr>
          <a:xfrm>
            <a:off x="2261937" y="3453063"/>
            <a:ext cx="721895" cy="1395663"/>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421872" y="5067125"/>
            <a:ext cx="5143048" cy="596847"/>
          </a:xfrm>
          <a:prstGeom prst="rect">
            <a:avLst/>
          </a:prstGeom>
        </p:spPr>
      </p:pic>
    </p:spTree>
    <p:extLst>
      <p:ext uri="{BB962C8B-B14F-4D97-AF65-F5344CB8AC3E}">
        <p14:creationId xmlns:p14="http://schemas.microsoft.com/office/powerpoint/2010/main" val="334393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SVC ( supervisor Call )</a:t>
            </a:r>
            <a:endPar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758757" y="5209675"/>
            <a:ext cx="10470780" cy="717411"/>
          </a:xfrm>
          <a:prstGeom prst="rect">
            <a:avLst/>
          </a:prstGeom>
        </p:spPr>
      </p:pic>
      <p:sp>
        <p:nvSpPr>
          <p:cNvPr id="3" name="TextBox 2"/>
          <p:cNvSpPr txBox="1"/>
          <p:nvPr/>
        </p:nvSpPr>
        <p:spPr>
          <a:xfrm>
            <a:off x="5185610" y="4508740"/>
            <a:ext cx="1407695" cy="369332"/>
          </a:xfrm>
          <a:prstGeom prst="rect">
            <a:avLst/>
          </a:prstGeom>
          <a:noFill/>
        </p:spPr>
        <p:txBody>
          <a:bodyPr wrap="square" rtlCol="0">
            <a:spAutoFit/>
          </a:bodyPr>
          <a:lstStyle/>
          <a:p>
            <a:r>
              <a:rPr lang="en-US" dirty="0" smtClean="0"/>
              <a:t>UM</a:t>
            </a:r>
            <a:endParaRPr lang="en-US" dirty="0"/>
          </a:p>
        </p:txBody>
      </p:sp>
      <p:sp>
        <p:nvSpPr>
          <p:cNvPr id="4" name="TextBox 3"/>
          <p:cNvSpPr txBox="1"/>
          <p:nvPr/>
        </p:nvSpPr>
        <p:spPr>
          <a:xfrm>
            <a:off x="892757" y="1756611"/>
            <a:ext cx="10202779" cy="2585323"/>
          </a:xfrm>
          <a:prstGeom prst="rect">
            <a:avLst/>
          </a:prstGeom>
          <a:noFill/>
        </p:spPr>
        <p:txBody>
          <a:bodyPr wrap="square" rtlCol="0">
            <a:spAutoFit/>
          </a:bodyPr>
          <a:lstStyle/>
          <a:p>
            <a:r>
              <a:rPr lang="en-US"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Supervisor calls are typically used to request privileged operations or access to system resource</a:t>
            </a:r>
          </a:p>
          <a:p>
            <a:r>
              <a:rPr lang="en-US"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p>
          <a:p>
            <a:r>
              <a:rPr lang="en-US"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SVC is a thumb ISA instruction which causes SVC exception</a:t>
            </a:r>
          </a:p>
          <a:p>
            <a:endParaRPr lang="en-US"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User mode use the SVC instruction to change the processor mode to privilege mode to access privileged resource like peripherals</a:t>
            </a:r>
          </a:p>
          <a:p>
            <a:endParaRPr lang="en-US"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SVC instruction is always used along with a number, which can be used to identify the request type</a:t>
            </a:r>
            <a:endPar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177575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SVC ( supervisor Call )</a:t>
            </a:r>
            <a:endPar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2062157" y="1453791"/>
            <a:ext cx="6979135" cy="4860633"/>
          </a:xfrm>
          <a:prstGeom prst="rect">
            <a:avLst/>
          </a:prstGeom>
        </p:spPr>
      </p:pic>
    </p:spTree>
    <p:extLst>
      <p:ext uri="{BB962C8B-B14F-4D97-AF65-F5344CB8AC3E}">
        <p14:creationId xmlns:p14="http://schemas.microsoft.com/office/powerpoint/2010/main" val="12631054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SVC ( supervisor Call )</a:t>
            </a:r>
          </a:p>
        </p:txBody>
      </p:sp>
      <p:sp>
        <p:nvSpPr>
          <p:cNvPr id="2" name="Oval 1"/>
          <p:cNvSpPr/>
          <p:nvPr/>
        </p:nvSpPr>
        <p:spPr>
          <a:xfrm>
            <a:off x="589547" y="2502568"/>
            <a:ext cx="2610853" cy="11911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 #0x1</a:t>
            </a:r>
            <a:endParaRPr lang="en-US" dirty="0"/>
          </a:p>
        </p:txBody>
      </p:sp>
      <p:sp>
        <p:nvSpPr>
          <p:cNvPr id="3" name="TextBox 2"/>
          <p:cNvSpPr txBox="1"/>
          <p:nvPr/>
        </p:nvSpPr>
        <p:spPr>
          <a:xfrm>
            <a:off x="1252052" y="1419726"/>
            <a:ext cx="2718369" cy="923330"/>
          </a:xfrm>
          <a:prstGeom prst="rect">
            <a:avLst/>
          </a:prstGeom>
          <a:noFill/>
        </p:spPr>
        <p:txBody>
          <a:bodyPr wrap="square" rtlCol="0">
            <a:spAutoFit/>
          </a:bodyPr>
          <a:lstStyle/>
          <a:p>
            <a:r>
              <a:rPr lang="en-US" dirty="0" smtClean="0"/>
              <a:t>User level</a:t>
            </a:r>
          </a:p>
          <a:p>
            <a:r>
              <a:rPr lang="en-US" dirty="0" smtClean="0"/>
              <a:t>Unprivileged</a:t>
            </a:r>
          </a:p>
          <a:p>
            <a:r>
              <a:rPr lang="en-US" dirty="0" smtClean="0"/>
              <a:t>Mode thread</a:t>
            </a:r>
            <a:endParaRPr lang="en-US" dirty="0"/>
          </a:p>
        </p:txBody>
      </p:sp>
      <p:sp>
        <p:nvSpPr>
          <p:cNvPr id="4" name="Rectangle 3"/>
          <p:cNvSpPr/>
          <p:nvPr/>
        </p:nvSpPr>
        <p:spPr>
          <a:xfrm>
            <a:off x="3777916" y="1419726"/>
            <a:ext cx="5414210" cy="2562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dirty="0" smtClean="0"/>
              <a:t>__SVC_request_handler(int svc_number)</a:t>
            </a:r>
          </a:p>
          <a:p>
            <a:r>
              <a:rPr lang="vi-VN" dirty="0" smtClean="0"/>
              <a:t>{</a:t>
            </a:r>
          </a:p>
          <a:p>
            <a:r>
              <a:rPr lang="vi-VN" dirty="0" smtClean="0"/>
              <a:t> case 1:</a:t>
            </a:r>
          </a:p>
          <a:p>
            <a:r>
              <a:rPr lang="vi-VN" dirty="0" smtClean="0"/>
              <a:t>     __write();</a:t>
            </a:r>
          </a:p>
          <a:p>
            <a:r>
              <a:rPr lang="vi-VN" dirty="0" smtClean="0"/>
              <a:t> case 2: </a:t>
            </a:r>
          </a:p>
          <a:p>
            <a:r>
              <a:rPr lang="vi-VN" dirty="0" smtClean="0"/>
              <a:t>…</a:t>
            </a:r>
          </a:p>
          <a:p>
            <a:r>
              <a:rPr lang="vi-VN" dirty="0" smtClean="0"/>
              <a:t>}</a:t>
            </a:r>
            <a:endParaRPr lang="vi-VN" dirty="0"/>
          </a:p>
        </p:txBody>
      </p:sp>
      <p:sp>
        <p:nvSpPr>
          <p:cNvPr id="5" name="Isosceles Triangle 4"/>
          <p:cNvSpPr/>
          <p:nvPr/>
        </p:nvSpPr>
        <p:spPr>
          <a:xfrm>
            <a:off x="9192126" y="3982453"/>
            <a:ext cx="2610853" cy="20814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Resource</a:t>
            </a:r>
          </a:p>
          <a:p>
            <a:pPr algn="ctr"/>
            <a:r>
              <a:rPr lang="en-US" dirty="0" smtClean="0"/>
              <a:t>Privileged</a:t>
            </a:r>
            <a:endParaRPr lang="en-US" dirty="0"/>
          </a:p>
        </p:txBody>
      </p:sp>
      <p:sp>
        <p:nvSpPr>
          <p:cNvPr id="8" name="TextBox 7"/>
          <p:cNvSpPr txBox="1"/>
          <p:nvPr/>
        </p:nvSpPr>
        <p:spPr>
          <a:xfrm>
            <a:off x="6891278" y="3443070"/>
            <a:ext cx="2300848" cy="369332"/>
          </a:xfrm>
          <a:prstGeom prst="rect">
            <a:avLst/>
          </a:prstGeom>
          <a:noFill/>
        </p:spPr>
        <p:txBody>
          <a:bodyPr wrap="square" rtlCol="0">
            <a:spAutoFit/>
          </a:bodyPr>
          <a:lstStyle/>
          <a:p>
            <a:r>
              <a:rPr lang="en-US" dirty="0" smtClean="0">
                <a:solidFill>
                  <a:schemeClr val="accent2">
                    <a:lumMod val="60000"/>
                    <a:lumOff val="40000"/>
                  </a:schemeClr>
                </a:solidFill>
              </a:rPr>
              <a:t>Privileged, handler</a:t>
            </a:r>
            <a:endParaRPr lang="en-US" dirty="0">
              <a:solidFill>
                <a:schemeClr val="accent2">
                  <a:lumMod val="60000"/>
                  <a:lumOff val="40000"/>
                </a:schemeClr>
              </a:solidFill>
            </a:endParaRPr>
          </a:p>
        </p:txBody>
      </p:sp>
      <p:cxnSp>
        <p:nvCxnSpPr>
          <p:cNvPr id="10" name="Elbow Connector 9"/>
          <p:cNvCxnSpPr>
            <a:stCxn id="2" idx="4"/>
          </p:cNvCxnSpPr>
          <p:nvPr/>
        </p:nvCxnSpPr>
        <p:spPr>
          <a:xfrm rot="16200000" flipH="1">
            <a:off x="4544930" y="1043739"/>
            <a:ext cx="1997242" cy="7297154"/>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4571999" y="5101389"/>
            <a:ext cx="818148" cy="1200329"/>
          </a:xfrm>
          <a:prstGeom prst="rect">
            <a:avLst/>
          </a:prstGeom>
          <a:noFill/>
        </p:spPr>
        <p:txBody>
          <a:bodyPr wrap="square" rtlCol="0">
            <a:spAutoFit/>
          </a:bodyPr>
          <a:lstStyle/>
          <a:p>
            <a:r>
              <a:rPr lang="en-US" sz="7200" dirty="0" smtClean="0"/>
              <a:t>X</a:t>
            </a:r>
            <a:endParaRPr lang="en-US" sz="7200" dirty="0"/>
          </a:p>
        </p:txBody>
      </p:sp>
      <p:cxnSp>
        <p:nvCxnSpPr>
          <p:cNvPr id="20" name="Straight Arrow Connector 19"/>
          <p:cNvCxnSpPr>
            <a:stCxn id="2" idx="7"/>
          </p:cNvCxnSpPr>
          <p:nvPr/>
        </p:nvCxnSpPr>
        <p:spPr>
          <a:xfrm flipV="1">
            <a:off x="2818049" y="1891787"/>
            <a:ext cx="959865" cy="7852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Straight Arrow Connector 22"/>
          <p:cNvCxnSpPr>
            <a:stCxn id="4" idx="3"/>
            <a:endCxn id="5" idx="0"/>
          </p:cNvCxnSpPr>
          <p:nvPr/>
        </p:nvCxnSpPr>
        <p:spPr>
          <a:xfrm>
            <a:off x="9192126" y="2701090"/>
            <a:ext cx="1305427" cy="12813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54375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SVC ( supervisor Call )</a:t>
            </a:r>
          </a:p>
        </p:txBody>
      </p:sp>
      <p:pic>
        <p:nvPicPr>
          <p:cNvPr id="2" name="Picture 1"/>
          <p:cNvPicPr>
            <a:picLocks noChangeAspect="1"/>
          </p:cNvPicPr>
          <p:nvPr/>
        </p:nvPicPr>
        <p:blipFill>
          <a:blip r:embed="rId3"/>
          <a:stretch>
            <a:fillRect/>
          </a:stretch>
        </p:blipFill>
        <p:spPr>
          <a:xfrm>
            <a:off x="4168686" y="1333172"/>
            <a:ext cx="7209287" cy="4844063"/>
          </a:xfrm>
          <a:prstGeom prst="rect">
            <a:avLst/>
          </a:prstGeom>
        </p:spPr>
      </p:pic>
      <p:pic>
        <p:nvPicPr>
          <p:cNvPr id="3" name="Picture 2"/>
          <p:cNvPicPr>
            <a:picLocks noChangeAspect="1"/>
          </p:cNvPicPr>
          <p:nvPr/>
        </p:nvPicPr>
        <p:blipFill>
          <a:blip r:embed="rId4"/>
          <a:stretch>
            <a:fillRect/>
          </a:stretch>
        </p:blipFill>
        <p:spPr>
          <a:xfrm>
            <a:off x="1552841" y="1333172"/>
            <a:ext cx="2615845" cy="398063"/>
          </a:xfrm>
          <a:prstGeom prst="rect">
            <a:avLst/>
          </a:prstGeom>
        </p:spPr>
      </p:pic>
      <p:sp>
        <p:nvSpPr>
          <p:cNvPr id="5" name="TextBox 4"/>
          <p:cNvSpPr txBox="1"/>
          <p:nvPr/>
        </p:nvSpPr>
        <p:spPr>
          <a:xfrm>
            <a:off x="421872" y="3155598"/>
            <a:ext cx="3295885" cy="477054"/>
          </a:xfrm>
          <a:prstGeom prst="rect">
            <a:avLst/>
          </a:prstGeom>
          <a:noFill/>
        </p:spPr>
        <p:txBody>
          <a:bodyPr wrap="square" rtlCol="0">
            <a:spAutoFit/>
          </a:bodyPr>
          <a:lstStyle/>
          <a:p>
            <a:r>
              <a:rPr lang="vi-VN" sz="2500" b="1" dirty="0" smtClean="0">
                <a:solidFill>
                  <a:schemeClr val="accent2">
                    <a:lumMod val="75000"/>
                  </a:schemeClr>
                </a:solidFill>
              </a:rPr>
              <a:t>svc_number</a:t>
            </a:r>
            <a:r>
              <a:rPr lang="en-US" sz="2500" b="1" dirty="0" smtClean="0">
                <a:solidFill>
                  <a:schemeClr val="accent2">
                    <a:lumMod val="75000"/>
                  </a:schemeClr>
                </a:solidFill>
              </a:rPr>
              <a:t> ???</a:t>
            </a:r>
            <a:endParaRPr lang="en-US" sz="2500" b="1" dirty="0">
              <a:solidFill>
                <a:schemeClr val="accent2">
                  <a:lumMod val="75000"/>
                </a:schemeClr>
              </a:solidFill>
            </a:endParaRPr>
          </a:p>
        </p:txBody>
      </p:sp>
      <p:pic>
        <p:nvPicPr>
          <p:cNvPr id="8" name="Picture 7"/>
          <p:cNvPicPr>
            <a:picLocks noChangeAspect="1"/>
          </p:cNvPicPr>
          <p:nvPr/>
        </p:nvPicPr>
        <p:blipFill>
          <a:blip r:embed="rId5"/>
          <a:stretch>
            <a:fillRect/>
          </a:stretch>
        </p:blipFill>
        <p:spPr>
          <a:xfrm>
            <a:off x="145145" y="4298878"/>
            <a:ext cx="3572612" cy="414599"/>
          </a:xfrm>
          <a:prstGeom prst="rect">
            <a:avLst/>
          </a:prstGeom>
        </p:spPr>
      </p:pic>
      <p:sp>
        <p:nvSpPr>
          <p:cNvPr id="6" name="Down Arrow 5"/>
          <p:cNvSpPr/>
          <p:nvPr/>
        </p:nvSpPr>
        <p:spPr>
          <a:xfrm>
            <a:off x="1443789" y="3632652"/>
            <a:ext cx="397043" cy="5543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7831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SVC ( supervisor Call )</a:t>
            </a:r>
          </a:p>
        </p:txBody>
      </p:sp>
      <p:pic>
        <p:nvPicPr>
          <p:cNvPr id="4" name="Picture 3"/>
          <p:cNvPicPr>
            <a:picLocks noChangeAspect="1"/>
          </p:cNvPicPr>
          <p:nvPr/>
        </p:nvPicPr>
        <p:blipFill>
          <a:blip r:embed="rId3"/>
          <a:stretch>
            <a:fillRect/>
          </a:stretch>
        </p:blipFill>
        <p:spPr>
          <a:xfrm>
            <a:off x="884523" y="1606567"/>
            <a:ext cx="6611273" cy="4448796"/>
          </a:xfrm>
          <a:prstGeom prst="rect">
            <a:avLst/>
          </a:prstGeom>
        </p:spPr>
      </p:pic>
      <p:pic>
        <p:nvPicPr>
          <p:cNvPr id="10" name="Picture 9"/>
          <p:cNvPicPr>
            <a:picLocks noChangeAspect="1"/>
          </p:cNvPicPr>
          <p:nvPr/>
        </p:nvPicPr>
        <p:blipFill>
          <a:blip r:embed="rId4"/>
          <a:stretch>
            <a:fillRect/>
          </a:stretch>
        </p:blipFill>
        <p:spPr>
          <a:xfrm>
            <a:off x="3947123" y="1606567"/>
            <a:ext cx="7647045" cy="887434"/>
          </a:xfrm>
          <a:prstGeom prst="rect">
            <a:avLst/>
          </a:prstGeom>
        </p:spPr>
      </p:pic>
    </p:spTree>
    <p:extLst>
      <p:ext uri="{BB962C8B-B14F-4D97-AF65-F5344CB8AC3E}">
        <p14:creationId xmlns:p14="http://schemas.microsoft.com/office/powerpoint/2010/main" val="29161795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SVC ( supervisor Call )</a:t>
            </a:r>
          </a:p>
        </p:txBody>
      </p:sp>
      <p:sp>
        <p:nvSpPr>
          <p:cNvPr id="2" name="Rectangle 1"/>
          <p:cNvSpPr/>
          <p:nvPr/>
        </p:nvSpPr>
        <p:spPr>
          <a:xfrm>
            <a:off x="9240253" y="1287379"/>
            <a:ext cx="2562726" cy="4957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9240253" y="5823284"/>
            <a:ext cx="2562726" cy="4571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240253" y="5447898"/>
            <a:ext cx="2562726" cy="4571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40253" y="5072512"/>
            <a:ext cx="2562726" cy="4571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40253" y="4697126"/>
            <a:ext cx="2562726" cy="4571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40253" y="4298880"/>
            <a:ext cx="2562726" cy="4571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40253" y="3881381"/>
            <a:ext cx="2562726" cy="4571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240253" y="3460276"/>
            <a:ext cx="2562726" cy="4571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240253" y="3080071"/>
            <a:ext cx="2562726" cy="4571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240253" y="2658966"/>
            <a:ext cx="2562726" cy="4571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250905" y="5869003"/>
            <a:ext cx="541422" cy="369332"/>
          </a:xfrm>
          <a:prstGeom prst="rect">
            <a:avLst/>
          </a:prstGeom>
          <a:noFill/>
        </p:spPr>
        <p:txBody>
          <a:bodyPr wrap="square" rtlCol="0">
            <a:spAutoFit/>
          </a:bodyPr>
          <a:lstStyle/>
          <a:p>
            <a:r>
              <a:rPr lang="en-US" dirty="0" smtClean="0">
                <a:solidFill>
                  <a:srgbClr val="FFFF00"/>
                </a:solidFill>
              </a:rPr>
              <a:t>R0</a:t>
            </a:r>
            <a:endParaRPr lang="en-US" dirty="0">
              <a:solidFill>
                <a:srgbClr val="FFFF00"/>
              </a:solidFill>
            </a:endParaRPr>
          </a:p>
        </p:txBody>
      </p:sp>
      <p:sp>
        <p:nvSpPr>
          <p:cNvPr id="15" name="TextBox 14"/>
          <p:cNvSpPr txBox="1"/>
          <p:nvPr/>
        </p:nvSpPr>
        <p:spPr>
          <a:xfrm>
            <a:off x="10250905" y="5502698"/>
            <a:ext cx="541422" cy="369332"/>
          </a:xfrm>
          <a:prstGeom prst="rect">
            <a:avLst/>
          </a:prstGeom>
          <a:noFill/>
        </p:spPr>
        <p:txBody>
          <a:bodyPr wrap="square" rtlCol="0">
            <a:spAutoFit/>
          </a:bodyPr>
          <a:lstStyle/>
          <a:p>
            <a:r>
              <a:rPr lang="en-US" dirty="0" smtClean="0">
                <a:solidFill>
                  <a:srgbClr val="FFFF00"/>
                </a:solidFill>
              </a:rPr>
              <a:t>R1</a:t>
            </a:r>
            <a:endParaRPr lang="en-US" dirty="0">
              <a:solidFill>
                <a:srgbClr val="FFFF00"/>
              </a:solidFill>
            </a:endParaRPr>
          </a:p>
        </p:txBody>
      </p:sp>
      <p:sp>
        <p:nvSpPr>
          <p:cNvPr id="17" name="TextBox 16"/>
          <p:cNvSpPr txBox="1"/>
          <p:nvPr/>
        </p:nvSpPr>
        <p:spPr>
          <a:xfrm>
            <a:off x="10250905" y="5140859"/>
            <a:ext cx="541422" cy="369332"/>
          </a:xfrm>
          <a:prstGeom prst="rect">
            <a:avLst/>
          </a:prstGeom>
          <a:noFill/>
        </p:spPr>
        <p:txBody>
          <a:bodyPr wrap="square" rtlCol="0">
            <a:spAutoFit/>
          </a:bodyPr>
          <a:lstStyle/>
          <a:p>
            <a:r>
              <a:rPr lang="en-US" dirty="0" smtClean="0">
                <a:solidFill>
                  <a:srgbClr val="FFFF00"/>
                </a:solidFill>
              </a:rPr>
              <a:t>R2</a:t>
            </a:r>
            <a:endParaRPr lang="en-US" dirty="0">
              <a:solidFill>
                <a:srgbClr val="FFFF00"/>
              </a:solidFill>
            </a:endParaRPr>
          </a:p>
        </p:txBody>
      </p:sp>
      <p:sp>
        <p:nvSpPr>
          <p:cNvPr id="18" name="TextBox 17"/>
          <p:cNvSpPr txBox="1"/>
          <p:nvPr/>
        </p:nvSpPr>
        <p:spPr>
          <a:xfrm>
            <a:off x="10250905" y="4741332"/>
            <a:ext cx="541422" cy="369332"/>
          </a:xfrm>
          <a:prstGeom prst="rect">
            <a:avLst/>
          </a:prstGeom>
          <a:noFill/>
        </p:spPr>
        <p:txBody>
          <a:bodyPr wrap="square" rtlCol="0">
            <a:spAutoFit/>
          </a:bodyPr>
          <a:lstStyle/>
          <a:p>
            <a:r>
              <a:rPr lang="en-US" dirty="0" smtClean="0">
                <a:solidFill>
                  <a:srgbClr val="FFFF00"/>
                </a:solidFill>
              </a:rPr>
              <a:t>R3</a:t>
            </a:r>
            <a:endParaRPr lang="en-US" dirty="0">
              <a:solidFill>
                <a:srgbClr val="FFFF00"/>
              </a:solidFill>
            </a:endParaRPr>
          </a:p>
        </p:txBody>
      </p:sp>
      <p:sp>
        <p:nvSpPr>
          <p:cNvPr id="19" name="TextBox 18"/>
          <p:cNvSpPr txBox="1"/>
          <p:nvPr/>
        </p:nvSpPr>
        <p:spPr>
          <a:xfrm>
            <a:off x="10250904" y="4320999"/>
            <a:ext cx="661737" cy="369332"/>
          </a:xfrm>
          <a:prstGeom prst="rect">
            <a:avLst/>
          </a:prstGeom>
          <a:noFill/>
        </p:spPr>
        <p:txBody>
          <a:bodyPr wrap="square" rtlCol="0">
            <a:spAutoFit/>
          </a:bodyPr>
          <a:lstStyle/>
          <a:p>
            <a:r>
              <a:rPr lang="en-US" dirty="0" smtClean="0">
                <a:solidFill>
                  <a:srgbClr val="FFFF00"/>
                </a:solidFill>
              </a:rPr>
              <a:t>R12</a:t>
            </a:r>
            <a:endParaRPr lang="en-US" dirty="0">
              <a:solidFill>
                <a:srgbClr val="FFFF00"/>
              </a:solidFill>
            </a:endParaRPr>
          </a:p>
        </p:txBody>
      </p:sp>
      <p:sp>
        <p:nvSpPr>
          <p:cNvPr id="20" name="TextBox 19"/>
          <p:cNvSpPr txBox="1"/>
          <p:nvPr/>
        </p:nvSpPr>
        <p:spPr>
          <a:xfrm>
            <a:off x="10250904" y="3948565"/>
            <a:ext cx="1010653" cy="369332"/>
          </a:xfrm>
          <a:prstGeom prst="rect">
            <a:avLst/>
          </a:prstGeom>
          <a:noFill/>
        </p:spPr>
        <p:txBody>
          <a:bodyPr wrap="square" rtlCol="0">
            <a:spAutoFit/>
          </a:bodyPr>
          <a:lstStyle/>
          <a:p>
            <a:r>
              <a:rPr lang="en-US" dirty="0" smtClean="0">
                <a:solidFill>
                  <a:srgbClr val="FFFF00"/>
                </a:solidFill>
              </a:rPr>
              <a:t>R14 LR</a:t>
            </a:r>
            <a:endParaRPr lang="en-US" dirty="0">
              <a:solidFill>
                <a:srgbClr val="FFFF00"/>
              </a:solidFill>
            </a:endParaRPr>
          </a:p>
        </p:txBody>
      </p:sp>
      <p:sp>
        <p:nvSpPr>
          <p:cNvPr id="21" name="TextBox 20"/>
          <p:cNvSpPr txBox="1"/>
          <p:nvPr/>
        </p:nvSpPr>
        <p:spPr>
          <a:xfrm>
            <a:off x="9240253" y="3540169"/>
            <a:ext cx="2671011" cy="369332"/>
          </a:xfrm>
          <a:prstGeom prst="rect">
            <a:avLst/>
          </a:prstGeom>
          <a:noFill/>
        </p:spPr>
        <p:txBody>
          <a:bodyPr wrap="square" rtlCol="0">
            <a:spAutoFit/>
          </a:bodyPr>
          <a:lstStyle/>
          <a:p>
            <a:r>
              <a:rPr lang="en-US" dirty="0" smtClean="0">
                <a:solidFill>
                  <a:srgbClr val="FFFF00"/>
                </a:solidFill>
              </a:rPr>
              <a:t>R15 PC Return address</a:t>
            </a:r>
            <a:endParaRPr lang="en-US" dirty="0">
              <a:solidFill>
                <a:srgbClr val="FFFF00"/>
              </a:solidFill>
            </a:endParaRPr>
          </a:p>
        </p:txBody>
      </p:sp>
      <p:sp>
        <p:nvSpPr>
          <p:cNvPr id="22" name="TextBox 21"/>
          <p:cNvSpPr txBox="1"/>
          <p:nvPr/>
        </p:nvSpPr>
        <p:spPr>
          <a:xfrm>
            <a:off x="10250904" y="3145744"/>
            <a:ext cx="1010653" cy="369332"/>
          </a:xfrm>
          <a:prstGeom prst="rect">
            <a:avLst/>
          </a:prstGeom>
          <a:noFill/>
        </p:spPr>
        <p:txBody>
          <a:bodyPr wrap="square" rtlCol="0">
            <a:spAutoFit/>
          </a:bodyPr>
          <a:lstStyle/>
          <a:p>
            <a:r>
              <a:rPr lang="vi-VN" dirty="0" smtClean="0">
                <a:solidFill>
                  <a:srgbClr val="FFFF00"/>
                </a:solidFill>
              </a:rPr>
              <a:t>xPSR</a:t>
            </a:r>
            <a:endParaRPr lang="vi-VN" dirty="0">
              <a:solidFill>
                <a:srgbClr val="FFFF00"/>
              </a:solidFill>
            </a:endParaRPr>
          </a:p>
        </p:txBody>
      </p:sp>
      <p:sp>
        <p:nvSpPr>
          <p:cNvPr id="23" name="TextBox 22"/>
          <p:cNvSpPr txBox="1"/>
          <p:nvPr/>
        </p:nvSpPr>
        <p:spPr>
          <a:xfrm>
            <a:off x="10004641" y="2715190"/>
            <a:ext cx="1256916" cy="369332"/>
          </a:xfrm>
          <a:prstGeom prst="rect">
            <a:avLst/>
          </a:prstGeom>
          <a:noFill/>
        </p:spPr>
        <p:txBody>
          <a:bodyPr wrap="square" rtlCol="0">
            <a:spAutoFit/>
          </a:bodyPr>
          <a:lstStyle/>
          <a:p>
            <a:r>
              <a:rPr lang="en-US" dirty="0" smtClean="0">
                <a:solidFill>
                  <a:srgbClr val="FFFF00"/>
                </a:solidFill>
              </a:rPr>
              <a:t>Reserved</a:t>
            </a:r>
            <a:endParaRPr lang="en-US" dirty="0">
              <a:solidFill>
                <a:srgbClr val="FFFF00"/>
              </a:solidFill>
            </a:endParaRPr>
          </a:p>
        </p:txBody>
      </p:sp>
      <p:sp>
        <p:nvSpPr>
          <p:cNvPr id="24" name="TextBox 23"/>
          <p:cNvSpPr txBox="1"/>
          <p:nvPr/>
        </p:nvSpPr>
        <p:spPr>
          <a:xfrm>
            <a:off x="9757611" y="1451865"/>
            <a:ext cx="1446605" cy="369332"/>
          </a:xfrm>
          <a:prstGeom prst="rect">
            <a:avLst/>
          </a:prstGeom>
          <a:noFill/>
        </p:spPr>
        <p:txBody>
          <a:bodyPr wrap="square" rtlCol="0">
            <a:spAutoFit/>
          </a:bodyPr>
          <a:lstStyle/>
          <a:p>
            <a:r>
              <a:rPr lang="en-US" dirty="0" smtClean="0">
                <a:solidFill>
                  <a:srgbClr val="FFFF00"/>
                </a:solidFill>
              </a:rPr>
              <a:t>Stack frame</a:t>
            </a:r>
            <a:endParaRPr lang="en-US" dirty="0">
              <a:solidFill>
                <a:srgbClr val="FFFF00"/>
              </a:solidFill>
            </a:endParaRPr>
          </a:p>
        </p:txBody>
      </p:sp>
      <p:cxnSp>
        <p:nvCxnSpPr>
          <p:cNvPr id="25" name="Straight Arrow Connector 24"/>
          <p:cNvCxnSpPr/>
          <p:nvPr/>
        </p:nvCxnSpPr>
        <p:spPr>
          <a:xfrm flipV="1">
            <a:off x="614378" y="5869003"/>
            <a:ext cx="6496285" cy="1203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6" name="TextBox 25"/>
          <p:cNvSpPr txBox="1"/>
          <p:nvPr/>
        </p:nvSpPr>
        <p:spPr>
          <a:xfrm>
            <a:off x="614378" y="5510191"/>
            <a:ext cx="1936317" cy="369332"/>
          </a:xfrm>
          <a:prstGeom prst="rect">
            <a:avLst/>
          </a:prstGeom>
          <a:noFill/>
        </p:spPr>
        <p:txBody>
          <a:bodyPr wrap="square" rtlCol="0">
            <a:spAutoFit/>
          </a:bodyPr>
          <a:lstStyle/>
          <a:p>
            <a:r>
              <a:rPr lang="en-US" dirty="0" smtClean="0"/>
              <a:t>Thread mode</a:t>
            </a:r>
            <a:endParaRPr lang="en-US" dirty="0"/>
          </a:p>
        </p:txBody>
      </p:sp>
      <p:cxnSp>
        <p:nvCxnSpPr>
          <p:cNvPr id="28" name="Straight Connector 27"/>
          <p:cNvCxnSpPr/>
          <p:nvPr/>
        </p:nvCxnSpPr>
        <p:spPr>
          <a:xfrm>
            <a:off x="2249905" y="4741332"/>
            <a:ext cx="24063" cy="171962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82536" y="4327794"/>
            <a:ext cx="1528011" cy="369332"/>
          </a:xfrm>
          <a:prstGeom prst="rect">
            <a:avLst/>
          </a:prstGeom>
          <a:noFill/>
        </p:spPr>
        <p:txBody>
          <a:bodyPr wrap="square" rtlCol="0">
            <a:spAutoFit/>
          </a:bodyPr>
          <a:lstStyle/>
          <a:p>
            <a:r>
              <a:rPr lang="en-US" dirty="0" smtClean="0"/>
              <a:t>SVC triggers</a:t>
            </a:r>
            <a:endParaRPr lang="en-US" dirty="0"/>
          </a:p>
        </p:txBody>
      </p:sp>
      <p:cxnSp>
        <p:nvCxnSpPr>
          <p:cNvPr id="32" name="Straight Connector 31"/>
          <p:cNvCxnSpPr/>
          <p:nvPr/>
        </p:nvCxnSpPr>
        <p:spPr>
          <a:xfrm>
            <a:off x="3029525" y="3927100"/>
            <a:ext cx="49407" cy="25046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550695" y="3496973"/>
            <a:ext cx="1528011" cy="369332"/>
          </a:xfrm>
          <a:prstGeom prst="rect">
            <a:avLst/>
          </a:prstGeom>
          <a:noFill/>
        </p:spPr>
        <p:txBody>
          <a:bodyPr wrap="square" rtlCol="0">
            <a:spAutoFit/>
          </a:bodyPr>
          <a:lstStyle/>
          <a:p>
            <a:r>
              <a:rPr lang="en-US" dirty="0" smtClean="0"/>
              <a:t>Stacking</a:t>
            </a:r>
            <a:endParaRPr lang="en-US" dirty="0"/>
          </a:p>
        </p:txBody>
      </p:sp>
      <p:sp>
        <p:nvSpPr>
          <p:cNvPr id="36" name="Rectangle 35"/>
          <p:cNvSpPr/>
          <p:nvPr/>
        </p:nvSpPr>
        <p:spPr>
          <a:xfrm>
            <a:off x="3200400" y="3948565"/>
            <a:ext cx="1639466" cy="557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 Handler</a:t>
            </a:r>
            <a:endParaRPr lang="en-US" dirty="0"/>
          </a:p>
        </p:txBody>
      </p:sp>
      <p:sp>
        <p:nvSpPr>
          <p:cNvPr id="37" name="Oval 36"/>
          <p:cNvSpPr/>
          <p:nvPr/>
        </p:nvSpPr>
        <p:spPr>
          <a:xfrm>
            <a:off x="7875820" y="5817230"/>
            <a:ext cx="1118937" cy="552249"/>
          </a:xfrm>
          <a:prstGeom prst="ellipse">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MSP</a:t>
            </a:r>
            <a:endParaRPr lang="en-US" dirty="0">
              <a:solidFill>
                <a:schemeClr val="tx1"/>
              </a:solidFill>
            </a:endParaRPr>
          </a:p>
        </p:txBody>
      </p:sp>
      <p:cxnSp>
        <p:nvCxnSpPr>
          <p:cNvPr id="39" name="Straight Arrow Connector 38"/>
          <p:cNvCxnSpPr>
            <a:stCxn id="37" idx="6"/>
          </p:cNvCxnSpPr>
          <p:nvPr/>
        </p:nvCxnSpPr>
        <p:spPr>
          <a:xfrm>
            <a:off x="8994757" y="6093355"/>
            <a:ext cx="245496" cy="6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7843437" y="3443448"/>
            <a:ext cx="1118937" cy="552249"/>
          </a:xfrm>
          <a:prstGeom prst="ellipse">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MSP</a:t>
            </a:r>
            <a:endParaRPr lang="en-US" dirty="0">
              <a:solidFill>
                <a:schemeClr val="tx1"/>
              </a:solidFill>
            </a:endParaRPr>
          </a:p>
        </p:txBody>
      </p:sp>
      <p:cxnSp>
        <p:nvCxnSpPr>
          <p:cNvPr id="42" name="Straight Arrow Connector 41"/>
          <p:cNvCxnSpPr>
            <a:stCxn id="41" idx="6"/>
          </p:cNvCxnSpPr>
          <p:nvPr/>
        </p:nvCxnSpPr>
        <p:spPr>
          <a:xfrm>
            <a:off x="8962374" y="3719573"/>
            <a:ext cx="245496" cy="6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506902" y="4719985"/>
            <a:ext cx="661737" cy="369332"/>
          </a:xfrm>
          <a:prstGeom prst="rect">
            <a:avLst/>
          </a:prstGeom>
          <a:noFill/>
        </p:spPr>
        <p:txBody>
          <a:bodyPr wrap="square" rtlCol="0">
            <a:spAutoFit/>
          </a:bodyPr>
          <a:lstStyle/>
          <a:p>
            <a:r>
              <a:rPr lang="en-US" dirty="0" smtClean="0"/>
              <a:t>+ 6</a:t>
            </a:r>
            <a:endParaRPr lang="en-US" dirty="0"/>
          </a:p>
        </p:txBody>
      </p:sp>
      <p:cxnSp>
        <p:nvCxnSpPr>
          <p:cNvPr id="45" name="Straight Arrow Connector 44"/>
          <p:cNvCxnSpPr>
            <a:stCxn id="37" idx="0"/>
            <a:endCxn id="41" idx="4"/>
          </p:cNvCxnSpPr>
          <p:nvPr/>
        </p:nvCxnSpPr>
        <p:spPr>
          <a:xfrm flipH="1" flipV="1">
            <a:off x="8402906" y="3995697"/>
            <a:ext cx="32383" cy="1821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295048" y="566335"/>
            <a:ext cx="3822457" cy="369332"/>
          </a:xfrm>
          <a:prstGeom prst="rect">
            <a:avLst/>
          </a:prstGeom>
        </p:spPr>
        <p:txBody>
          <a:bodyPr wrap="none">
            <a:spAutoFit/>
          </a:bodyPr>
          <a:lstStyle/>
          <a:p>
            <a:r>
              <a:rPr lang="en-US" dirty="0"/>
              <a:t>https://www.iotality.com/armcm-svc/</a:t>
            </a:r>
          </a:p>
        </p:txBody>
      </p:sp>
      <p:pic>
        <p:nvPicPr>
          <p:cNvPr id="48" name="Picture 47"/>
          <p:cNvPicPr>
            <a:picLocks noChangeAspect="1"/>
          </p:cNvPicPr>
          <p:nvPr/>
        </p:nvPicPr>
        <p:blipFill>
          <a:blip r:embed="rId3"/>
          <a:stretch>
            <a:fillRect/>
          </a:stretch>
        </p:blipFill>
        <p:spPr>
          <a:xfrm>
            <a:off x="3497778" y="2677259"/>
            <a:ext cx="4345659" cy="322378"/>
          </a:xfrm>
          <a:prstGeom prst="rect">
            <a:avLst/>
          </a:prstGeom>
        </p:spPr>
      </p:pic>
      <p:pic>
        <p:nvPicPr>
          <p:cNvPr id="49" name="Picture 48"/>
          <p:cNvPicPr>
            <a:picLocks noChangeAspect="1"/>
          </p:cNvPicPr>
          <p:nvPr/>
        </p:nvPicPr>
        <p:blipFill>
          <a:blip r:embed="rId4"/>
          <a:stretch>
            <a:fillRect/>
          </a:stretch>
        </p:blipFill>
        <p:spPr>
          <a:xfrm>
            <a:off x="3497777" y="1568840"/>
            <a:ext cx="4345659" cy="333480"/>
          </a:xfrm>
          <a:prstGeom prst="rect">
            <a:avLst/>
          </a:prstGeom>
        </p:spPr>
      </p:pic>
      <p:pic>
        <p:nvPicPr>
          <p:cNvPr id="50" name="Picture 49"/>
          <p:cNvPicPr>
            <a:picLocks noChangeAspect="1"/>
          </p:cNvPicPr>
          <p:nvPr/>
        </p:nvPicPr>
        <p:blipFill>
          <a:blip r:embed="rId5"/>
          <a:stretch>
            <a:fillRect/>
          </a:stretch>
        </p:blipFill>
        <p:spPr>
          <a:xfrm>
            <a:off x="3497777" y="2030972"/>
            <a:ext cx="4345659" cy="508360"/>
          </a:xfrm>
          <a:prstGeom prst="rect">
            <a:avLst/>
          </a:prstGeom>
        </p:spPr>
      </p:pic>
    </p:spTree>
    <p:extLst>
      <p:ext uri="{BB962C8B-B14F-4D97-AF65-F5344CB8AC3E}">
        <p14:creationId xmlns:p14="http://schemas.microsoft.com/office/powerpoint/2010/main" val="28157104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SVC ( supervisor Call )</a:t>
            </a:r>
          </a:p>
        </p:txBody>
      </p:sp>
      <p:sp>
        <p:nvSpPr>
          <p:cNvPr id="2" name="TextBox 1"/>
          <p:cNvSpPr txBox="1"/>
          <p:nvPr/>
        </p:nvSpPr>
        <p:spPr>
          <a:xfrm>
            <a:off x="5273842" y="490135"/>
            <a:ext cx="6918158" cy="369332"/>
          </a:xfrm>
          <a:prstGeom prst="rect">
            <a:avLst/>
          </a:prstGeom>
          <a:noFill/>
        </p:spPr>
        <p:txBody>
          <a:bodyPr wrap="square" rtlCol="0">
            <a:spAutoFit/>
          </a:bodyPr>
          <a:lstStyle/>
          <a:p>
            <a:r>
              <a:rPr lang="vi-VN" dirty="0" smtClean="0"/>
              <a:t>Ham naked khong co mo dau va ket thuc</a:t>
            </a:r>
            <a:endParaRPr lang="vi-VN" dirty="0"/>
          </a:p>
        </p:txBody>
      </p:sp>
      <p:pic>
        <p:nvPicPr>
          <p:cNvPr id="4" name="Picture 3"/>
          <p:cNvPicPr>
            <a:picLocks noChangeAspect="1"/>
          </p:cNvPicPr>
          <p:nvPr/>
        </p:nvPicPr>
        <p:blipFill>
          <a:blip r:embed="rId3"/>
          <a:stretch>
            <a:fillRect/>
          </a:stretch>
        </p:blipFill>
        <p:spPr>
          <a:xfrm>
            <a:off x="2339298" y="1189373"/>
            <a:ext cx="6581678" cy="5239362"/>
          </a:xfrm>
          <a:prstGeom prst="rect">
            <a:avLst/>
          </a:prstGeom>
        </p:spPr>
      </p:pic>
    </p:spTree>
    <p:extLst>
      <p:ext uri="{BB962C8B-B14F-4D97-AF65-F5344CB8AC3E}">
        <p14:creationId xmlns:p14="http://schemas.microsoft.com/office/powerpoint/2010/main" val="28880666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User mode code</a:t>
            </a:r>
            <a:endPar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a:stretch>
            <a:fillRect/>
          </a:stretch>
        </p:blipFill>
        <p:spPr>
          <a:xfrm>
            <a:off x="311238" y="1225252"/>
            <a:ext cx="11644101" cy="3322471"/>
          </a:xfrm>
          <a:prstGeom prst="rect">
            <a:avLst/>
          </a:prstGeom>
        </p:spPr>
      </p:pic>
      <p:sp>
        <p:nvSpPr>
          <p:cNvPr id="2" name="Rectangle 1"/>
          <p:cNvSpPr/>
          <p:nvPr/>
        </p:nvSpPr>
        <p:spPr>
          <a:xfrm>
            <a:off x="382385" y="4707966"/>
            <a:ext cx="11572954" cy="1200329"/>
          </a:xfrm>
          <a:prstGeom prst="rect">
            <a:avLst/>
          </a:prstGeom>
        </p:spPr>
        <p:txBody>
          <a:bodyPr wrap="square">
            <a:spAutoFit/>
          </a:bodyPr>
          <a:lstStyle/>
          <a:p>
            <a:r>
              <a:rPr lang="vi-VN" dirty="0" smtClean="0">
                <a:latin typeface="Arial" panose="020B0604020202020204" pitchFamily="34" charset="0"/>
                <a:cs typeface="Arial" panose="020B0604020202020204" pitchFamily="34" charset="0"/>
              </a:rPr>
              <a:t>When User mode is actived, and user want to access to register of module, they have to call though the macro </a:t>
            </a:r>
            <a:r>
              <a:rPr lang="vi-VN" b="1" dirty="0" smtClean="0">
                <a:latin typeface="Arial" panose="020B0604020202020204" pitchFamily="34" charset="0"/>
                <a:cs typeface="Arial" panose="020B0604020202020204" pitchFamily="34" charset="0"/>
              </a:rPr>
              <a:t>OsIf_Trusted_Call(name)</a:t>
            </a:r>
            <a:r>
              <a:rPr lang="vi-VN" dirty="0" smtClean="0">
                <a:latin typeface="Arial" panose="020B0604020202020204" pitchFamily="34" charset="0"/>
                <a:cs typeface="Arial" panose="020B0604020202020204" pitchFamily="34" charset="0"/>
              </a:rPr>
              <a:t> when init driver and “</a:t>
            </a:r>
            <a:r>
              <a:rPr lang="vi-VN" b="1" dirty="0" smtClean="0">
                <a:latin typeface="Arial" panose="020B0604020202020204" pitchFamily="34" charset="0"/>
                <a:cs typeface="Arial" panose="020B0604020202020204" pitchFamily="34" charset="0"/>
              </a:rPr>
              <a:t>name</a:t>
            </a:r>
            <a:r>
              <a:rPr lang="vi-VN" dirty="0" smtClean="0">
                <a:latin typeface="Arial" panose="020B0604020202020204" pitchFamily="34" charset="0"/>
                <a:cs typeface="Arial" panose="020B0604020202020204" pitchFamily="34" charset="0"/>
              </a:rPr>
              <a:t>” parameter is the name of function that will setup to enable accessing to registers of module. At deinit function, user will call macro </a:t>
            </a:r>
            <a:r>
              <a:rPr lang="vi-VN" b="1" dirty="0" smtClean="0">
                <a:latin typeface="Arial" panose="020B0604020202020204" pitchFamily="34" charset="0"/>
                <a:cs typeface="Arial" panose="020B0604020202020204" pitchFamily="34" charset="0"/>
              </a:rPr>
              <a:t>OsIf_Trusted_Call(name) </a:t>
            </a:r>
            <a:r>
              <a:rPr lang="vi-VN" dirty="0" smtClean="0">
                <a:latin typeface="Arial" panose="020B0604020202020204" pitchFamily="34" charset="0"/>
                <a:cs typeface="Arial" panose="020B0604020202020204" pitchFamily="34" charset="0"/>
              </a:rPr>
              <a:t>again</a:t>
            </a:r>
            <a:r>
              <a:rPr lang="vi-VN" b="1" dirty="0" smtClean="0">
                <a:latin typeface="Arial" panose="020B0604020202020204" pitchFamily="34" charset="0"/>
                <a:cs typeface="Arial" panose="020B0604020202020204" pitchFamily="34" charset="0"/>
              </a:rPr>
              <a:t> </a:t>
            </a:r>
            <a:r>
              <a:rPr lang="vi-VN" dirty="0" smtClean="0">
                <a:latin typeface="Arial" panose="020B0604020202020204" pitchFamily="34" charset="0"/>
                <a:cs typeface="Arial" panose="020B0604020202020204" pitchFamily="34" charset="0"/>
              </a:rPr>
              <a:t>and “</a:t>
            </a:r>
            <a:r>
              <a:rPr lang="vi-VN" b="1" dirty="0" smtClean="0">
                <a:latin typeface="Arial" panose="020B0604020202020204" pitchFamily="34" charset="0"/>
                <a:cs typeface="Arial" panose="020B0604020202020204" pitchFamily="34" charset="0"/>
              </a:rPr>
              <a:t>name</a:t>
            </a:r>
            <a:r>
              <a:rPr lang="vi-VN" dirty="0" smtClean="0">
                <a:latin typeface="Arial" panose="020B0604020202020204" pitchFamily="34" charset="0"/>
                <a:cs typeface="Arial" panose="020B0604020202020204" pitchFamily="34" charset="0"/>
              </a:rPr>
              <a:t>” parameter is the function will setup to disable accessing to registers of module.</a:t>
            </a:r>
            <a:endParaRPr lang="vi-VN" dirty="0"/>
          </a:p>
        </p:txBody>
      </p:sp>
    </p:spTree>
    <p:extLst>
      <p:ext uri="{BB962C8B-B14F-4D97-AF65-F5344CB8AC3E}">
        <p14:creationId xmlns:p14="http://schemas.microsoft.com/office/powerpoint/2010/main" val="850453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93CE330-8D9C-E142-BAB1-78D9F72D5A2D}"/>
              </a:ext>
            </a:extLst>
          </p:cNvPr>
          <p:cNvSpPr txBox="1">
            <a:spLocks/>
          </p:cNvSpPr>
          <p:nvPr/>
        </p:nvSpPr>
        <p:spPr>
          <a:xfrm>
            <a:off x="1583101" y="660633"/>
            <a:ext cx="8518357" cy="34332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User Mode and Supervisor </a:t>
            </a:r>
            <a:r>
              <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Mode</a:t>
            </a:r>
          </a:p>
          <a:p>
            <a:pPr marL="457200" indent="-457200">
              <a:buAutoNum type="arabicPeriod"/>
            </a:pPr>
            <a:endPar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Privileged and </a:t>
            </a:r>
            <a:r>
              <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Unprivileged</a:t>
            </a:r>
          </a:p>
          <a:p>
            <a:pPr marL="457200" indent="-457200">
              <a:buAutoNum type="arabicPeriod"/>
            </a:pPr>
            <a:endPar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User Mode in </a:t>
            </a:r>
            <a:r>
              <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PPU</a:t>
            </a:r>
          </a:p>
          <a:p>
            <a:pPr marL="457200" indent="-457200">
              <a:buAutoNum type="arabicPeriod"/>
            </a:pPr>
            <a:endPar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SVC</a:t>
            </a:r>
          </a:p>
          <a:p>
            <a:pPr marL="457200" indent="-457200">
              <a:buAutoNum type="arabicPeriod"/>
            </a:pPr>
            <a:endPar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buAutoNum type="arabicPeriod"/>
            </a:pPr>
            <a:r>
              <a:rPr lang="en-US" altLang="zh-CN" sz="2000"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Module</a:t>
            </a:r>
            <a:endParaRPr lang="zh-CN" altLang="en-US" sz="2000" b="1" dirty="0">
              <a:solidFill>
                <a:schemeClr val="accent1">
                  <a:lumMod val="50000"/>
                </a:schemeClr>
              </a:solidFill>
              <a:latin typeface="Tahoma" panose="020B0604030504040204" pitchFamily="34" charset="0"/>
              <a:ea typeface="SimHei"/>
              <a:cs typeface="Tahoma" panose="020B0604030504040204" pitchFamily="34" charset="0"/>
            </a:endParaRPr>
          </a:p>
        </p:txBody>
      </p:sp>
      <p:sp>
        <p:nvSpPr>
          <p:cNvPr id="13" name="poetry_91022">
            <a:extLst>
              <a:ext uri="{FF2B5EF4-FFF2-40B4-BE49-F238E27FC236}">
                <a16:creationId xmlns:a16="http://schemas.microsoft.com/office/drawing/2014/main" id="{9E73FC57-B16C-9D44-945D-DB575EC07B2D}"/>
              </a:ext>
            </a:extLst>
          </p:cNvPr>
          <p:cNvSpPr>
            <a:spLocks noChangeAspect="1"/>
          </p:cNvSpPr>
          <p:nvPr/>
        </p:nvSpPr>
        <p:spPr bwMode="auto">
          <a:xfrm>
            <a:off x="1583101" y="4655004"/>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latin typeface="Arial" panose="020B0604020202020204" pitchFamily="34" charset="0"/>
              <a:ea typeface="黑体" panose="02010609060101010101" pitchFamily="49" charset="-122"/>
              <a:cs typeface="+mn-ea"/>
              <a:sym typeface="Arial" panose="020B0604020202020204" pitchFamily="34" charset="0"/>
            </a:endParaRPr>
          </a:p>
        </p:txBody>
      </p:sp>
    </p:spTree>
    <p:extLst>
      <p:ext uri="{BB962C8B-B14F-4D97-AF65-F5344CB8AC3E}">
        <p14:creationId xmlns:p14="http://schemas.microsoft.com/office/powerpoint/2010/main" val="20313216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User mode code</a:t>
            </a:r>
            <a:endPar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645618" y="1442433"/>
            <a:ext cx="10862203" cy="4301187"/>
          </a:xfrm>
          <a:prstGeom prst="rect">
            <a:avLst/>
          </a:prstGeom>
        </p:spPr>
      </p:pic>
      <p:pic>
        <p:nvPicPr>
          <p:cNvPr id="6" name="Picture 5"/>
          <p:cNvPicPr>
            <a:picLocks noChangeAspect="1"/>
          </p:cNvPicPr>
          <p:nvPr/>
        </p:nvPicPr>
        <p:blipFill>
          <a:blip r:embed="rId4"/>
          <a:stretch>
            <a:fillRect/>
          </a:stretch>
        </p:blipFill>
        <p:spPr>
          <a:xfrm>
            <a:off x="8458751" y="3593026"/>
            <a:ext cx="3733249" cy="2868900"/>
          </a:xfrm>
          <a:prstGeom prst="rect">
            <a:avLst/>
          </a:prstGeom>
        </p:spPr>
      </p:pic>
    </p:spTree>
    <p:extLst>
      <p:ext uri="{BB962C8B-B14F-4D97-AF65-F5344CB8AC3E}">
        <p14:creationId xmlns:p14="http://schemas.microsoft.com/office/powerpoint/2010/main" val="2828017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User mode code</a:t>
            </a:r>
            <a:endPar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3"/>
          <a:stretch>
            <a:fillRect/>
          </a:stretch>
        </p:blipFill>
        <p:spPr>
          <a:xfrm>
            <a:off x="229151" y="1658983"/>
            <a:ext cx="6113996" cy="4698439"/>
          </a:xfrm>
          <a:prstGeom prst="rect">
            <a:avLst/>
          </a:prstGeom>
        </p:spPr>
      </p:pic>
      <p:pic>
        <p:nvPicPr>
          <p:cNvPr id="2" name="Picture 1"/>
          <p:cNvPicPr>
            <a:picLocks noChangeAspect="1"/>
          </p:cNvPicPr>
          <p:nvPr/>
        </p:nvPicPr>
        <p:blipFill>
          <a:blip r:embed="rId4"/>
          <a:stretch>
            <a:fillRect/>
          </a:stretch>
        </p:blipFill>
        <p:spPr>
          <a:xfrm>
            <a:off x="6343147" y="3108089"/>
            <a:ext cx="5628008" cy="1800225"/>
          </a:xfrm>
          <a:prstGeom prst="rect">
            <a:avLst/>
          </a:prstGeom>
        </p:spPr>
      </p:pic>
    </p:spTree>
    <p:extLst>
      <p:ext uri="{BB962C8B-B14F-4D97-AF65-F5344CB8AC3E}">
        <p14:creationId xmlns:p14="http://schemas.microsoft.com/office/powerpoint/2010/main" val="29773921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Module</a:t>
            </a:r>
            <a:endParaRPr kumimoji="1" lang="zh-CN" altLang="en-US" b="1" dirty="0">
              <a:ea typeface="SimHei" panose="02010609060101010101" pitchFamily="49" charset="-122"/>
            </a:endParaRPr>
          </a:p>
        </p:txBody>
      </p:sp>
      <p:pic>
        <p:nvPicPr>
          <p:cNvPr id="2" name="Picture 1"/>
          <p:cNvPicPr>
            <a:picLocks noChangeAspect="1"/>
          </p:cNvPicPr>
          <p:nvPr/>
        </p:nvPicPr>
        <p:blipFill>
          <a:blip r:embed="rId3"/>
          <a:stretch>
            <a:fillRect/>
          </a:stretch>
        </p:blipFill>
        <p:spPr>
          <a:xfrm>
            <a:off x="351834" y="1327999"/>
            <a:ext cx="10853723" cy="3982240"/>
          </a:xfrm>
          <a:prstGeom prst="rect">
            <a:avLst/>
          </a:prstGeom>
        </p:spPr>
      </p:pic>
      <p:pic>
        <p:nvPicPr>
          <p:cNvPr id="3" name="Picture 2"/>
          <p:cNvPicPr>
            <a:picLocks noChangeAspect="1"/>
          </p:cNvPicPr>
          <p:nvPr/>
        </p:nvPicPr>
        <p:blipFill>
          <a:blip r:embed="rId4"/>
          <a:stretch>
            <a:fillRect/>
          </a:stretch>
        </p:blipFill>
        <p:spPr>
          <a:xfrm>
            <a:off x="4346953" y="3599411"/>
            <a:ext cx="7548474" cy="2683902"/>
          </a:xfrm>
          <a:prstGeom prst="rect">
            <a:avLst/>
          </a:prstGeom>
        </p:spPr>
      </p:pic>
    </p:spTree>
    <p:extLst>
      <p:ext uri="{BB962C8B-B14F-4D97-AF65-F5344CB8AC3E}">
        <p14:creationId xmlns:p14="http://schemas.microsoft.com/office/powerpoint/2010/main" val="4320767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Module Lin</a:t>
            </a:r>
            <a:endParaRPr kumimoji="1" lang="zh-CN" altLang="en-US" b="1" dirty="0">
              <a:ea typeface="SimHei" panose="02010609060101010101" pitchFamily="49" charset="-122"/>
            </a:endParaRPr>
          </a:p>
        </p:txBody>
      </p:sp>
      <p:pic>
        <p:nvPicPr>
          <p:cNvPr id="4" name="Picture 3"/>
          <p:cNvPicPr>
            <a:picLocks noChangeAspect="1"/>
          </p:cNvPicPr>
          <p:nvPr/>
        </p:nvPicPr>
        <p:blipFill>
          <a:blip r:embed="rId3"/>
          <a:stretch>
            <a:fillRect/>
          </a:stretch>
        </p:blipFill>
        <p:spPr>
          <a:xfrm>
            <a:off x="3017520" y="1132334"/>
            <a:ext cx="5480616" cy="2513324"/>
          </a:xfrm>
          <a:prstGeom prst="rect">
            <a:avLst/>
          </a:prstGeom>
        </p:spPr>
      </p:pic>
      <p:pic>
        <p:nvPicPr>
          <p:cNvPr id="5" name="Picture 4"/>
          <p:cNvPicPr>
            <a:picLocks noChangeAspect="1"/>
          </p:cNvPicPr>
          <p:nvPr/>
        </p:nvPicPr>
        <p:blipFill>
          <a:blip r:embed="rId4"/>
          <a:stretch>
            <a:fillRect/>
          </a:stretch>
        </p:blipFill>
        <p:spPr>
          <a:xfrm>
            <a:off x="2201839" y="3645658"/>
            <a:ext cx="7532364" cy="1228230"/>
          </a:xfrm>
          <a:prstGeom prst="rect">
            <a:avLst/>
          </a:prstGeom>
        </p:spPr>
      </p:pic>
      <p:pic>
        <p:nvPicPr>
          <p:cNvPr id="6" name="Picture 5"/>
          <p:cNvPicPr>
            <a:picLocks noChangeAspect="1"/>
          </p:cNvPicPr>
          <p:nvPr/>
        </p:nvPicPr>
        <p:blipFill>
          <a:blip r:embed="rId5"/>
          <a:stretch>
            <a:fillRect/>
          </a:stretch>
        </p:blipFill>
        <p:spPr>
          <a:xfrm>
            <a:off x="2201839" y="4808570"/>
            <a:ext cx="7632117" cy="624231"/>
          </a:xfrm>
          <a:prstGeom prst="rect">
            <a:avLst/>
          </a:prstGeom>
        </p:spPr>
      </p:pic>
      <p:cxnSp>
        <p:nvCxnSpPr>
          <p:cNvPr id="9" name="Straight Arrow Connector 8"/>
          <p:cNvCxnSpPr/>
          <p:nvPr/>
        </p:nvCxnSpPr>
        <p:spPr>
          <a:xfrm>
            <a:off x="931025" y="2777187"/>
            <a:ext cx="2053244" cy="977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31025" y="2777187"/>
            <a:ext cx="2053244" cy="180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6"/>
          <a:stretch>
            <a:fillRect/>
          </a:stretch>
        </p:blipFill>
        <p:spPr>
          <a:xfrm>
            <a:off x="2201839" y="5493394"/>
            <a:ext cx="7632117" cy="904503"/>
          </a:xfrm>
          <a:prstGeom prst="rect">
            <a:avLst/>
          </a:prstGeom>
        </p:spPr>
      </p:pic>
      <p:cxnSp>
        <p:nvCxnSpPr>
          <p:cNvPr id="17" name="Straight Arrow Connector 16"/>
          <p:cNvCxnSpPr/>
          <p:nvPr/>
        </p:nvCxnSpPr>
        <p:spPr>
          <a:xfrm>
            <a:off x="931025" y="3631436"/>
            <a:ext cx="2053244" cy="2015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58757" y="3216885"/>
            <a:ext cx="640080" cy="369332"/>
          </a:xfrm>
          <a:prstGeom prst="rect">
            <a:avLst/>
          </a:prstGeom>
          <a:noFill/>
        </p:spPr>
        <p:txBody>
          <a:bodyPr wrap="square" rtlCol="0">
            <a:spAutoFit/>
          </a:bodyPr>
          <a:lstStyle/>
          <a:p>
            <a:r>
              <a:rPr lang="en-US" dirty="0" smtClean="0"/>
              <a:t>1</a:t>
            </a:r>
            <a:endParaRPr lang="en-US" dirty="0"/>
          </a:p>
        </p:txBody>
      </p:sp>
      <p:sp>
        <p:nvSpPr>
          <p:cNvPr id="23" name="TextBox 22"/>
          <p:cNvSpPr txBox="1"/>
          <p:nvPr/>
        </p:nvSpPr>
        <p:spPr>
          <a:xfrm>
            <a:off x="775382" y="2297318"/>
            <a:ext cx="640080" cy="369332"/>
          </a:xfrm>
          <a:prstGeom prst="rect">
            <a:avLst/>
          </a:prstGeom>
          <a:noFill/>
        </p:spPr>
        <p:txBody>
          <a:bodyPr wrap="square" rtlCol="0">
            <a:spAutoFit/>
          </a:bodyPr>
          <a:lstStyle/>
          <a:p>
            <a:r>
              <a:rPr lang="en-US" dirty="0"/>
              <a:t>2</a:t>
            </a:r>
            <a:endParaRPr lang="en-US" dirty="0"/>
          </a:p>
        </p:txBody>
      </p:sp>
    </p:spTree>
    <p:extLst>
      <p:ext uri="{BB962C8B-B14F-4D97-AF65-F5344CB8AC3E}">
        <p14:creationId xmlns:p14="http://schemas.microsoft.com/office/powerpoint/2010/main" val="3084791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Module</a:t>
            </a:r>
            <a:endPar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1494905" y="3997925"/>
            <a:ext cx="9761913" cy="369332"/>
          </a:xfrm>
          <a:prstGeom prst="rect">
            <a:avLst/>
          </a:prstGeom>
        </p:spPr>
        <p:txBody>
          <a:bodyPr wrap="square">
            <a:spAutoFit/>
          </a:bodyPr>
          <a:lstStyle/>
          <a:p>
            <a:r>
              <a:rPr lang="vi-VN" dirty="0" smtClean="0">
                <a:latin typeface="Arial" panose="020B0604020202020204" pitchFamily="34" charset="0"/>
                <a:cs typeface="Arial" panose="020B0604020202020204" pitchFamily="34" charset="0"/>
              </a:rPr>
              <a:t>Adc_Sar_Ip_SetUserAccessAllowed() is the function will be called when init module</a:t>
            </a:r>
            <a:endParaRPr lang="vi-VN" dirty="0"/>
          </a:p>
        </p:txBody>
      </p:sp>
      <p:sp>
        <p:nvSpPr>
          <p:cNvPr id="5" name="Rectangle 4"/>
          <p:cNvSpPr/>
          <p:nvPr/>
        </p:nvSpPr>
        <p:spPr>
          <a:xfrm>
            <a:off x="1014152" y="4527652"/>
            <a:ext cx="10723418" cy="369332"/>
          </a:xfrm>
          <a:prstGeom prst="rect">
            <a:avLst/>
          </a:prstGeom>
        </p:spPr>
        <p:txBody>
          <a:bodyPr wrap="square">
            <a:spAutoFit/>
          </a:bodyPr>
          <a:lstStyle/>
          <a:p>
            <a:r>
              <a:rPr lang="vi-VN" dirty="0">
                <a:latin typeface="Arial" panose="020B0604020202020204" pitchFamily="34" charset="0"/>
                <a:cs typeface="Arial" panose="020B0604020202020204" pitchFamily="34" charset="0"/>
              </a:rPr>
              <a:t>Adc_Sar_Ip_SetUserAccessAllowed</a:t>
            </a:r>
            <a:r>
              <a:rPr lang="vi-VN" dirty="0" smtClean="0">
                <a:latin typeface="Arial" panose="020B0604020202020204" pitchFamily="34" charset="0"/>
                <a:cs typeface="Arial" panose="020B0604020202020204" pitchFamily="34" charset="0"/>
              </a:rPr>
              <a:t>() will config to enable accessing to protected registers of PPU.</a:t>
            </a:r>
            <a:endParaRPr lang="vi-VN"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503229" y="1593138"/>
            <a:ext cx="5207616" cy="505445"/>
          </a:xfrm>
          <a:prstGeom prst="rect">
            <a:avLst/>
          </a:prstGeom>
        </p:spPr>
      </p:pic>
      <p:pic>
        <p:nvPicPr>
          <p:cNvPr id="9" name="Picture 8"/>
          <p:cNvPicPr>
            <a:picLocks noChangeAspect="1"/>
          </p:cNvPicPr>
          <p:nvPr/>
        </p:nvPicPr>
        <p:blipFill>
          <a:blip r:embed="rId4"/>
          <a:stretch>
            <a:fillRect/>
          </a:stretch>
        </p:blipFill>
        <p:spPr>
          <a:xfrm>
            <a:off x="503228" y="2160593"/>
            <a:ext cx="5207617" cy="657887"/>
          </a:xfrm>
          <a:prstGeom prst="rect">
            <a:avLst/>
          </a:prstGeom>
        </p:spPr>
      </p:pic>
      <p:pic>
        <p:nvPicPr>
          <p:cNvPr id="10" name="Picture 9"/>
          <p:cNvPicPr>
            <a:picLocks noChangeAspect="1"/>
          </p:cNvPicPr>
          <p:nvPr/>
        </p:nvPicPr>
        <p:blipFill>
          <a:blip r:embed="rId5"/>
          <a:stretch>
            <a:fillRect/>
          </a:stretch>
        </p:blipFill>
        <p:spPr>
          <a:xfrm>
            <a:off x="503228" y="2880490"/>
            <a:ext cx="5207617" cy="687300"/>
          </a:xfrm>
          <a:prstGeom prst="rect">
            <a:avLst/>
          </a:prstGeom>
        </p:spPr>
      </p:pic>
      <p:pic>
        <p:nvPicPr>
          <p:cNvPr id="11" name="Picture 10"/>
          <p:cNvPicPr>
            <a:picLocks noChangeAspect="1"/>
          </p:cNvPicPr>
          <p:nvPr/>
        </p:nvPicPr>
        <p:blipFill>
          <a:blip r:embed="rId6"/>
          <a:stretch>
            <a:fillRect/>
          </a:stretch>
        </p:blipFill>
        <p:spPr>
          <a:xfrm>
            <a:off x="6239545" y="1666851"/>
            <a:ext cx="5115639" cy="428685"/>
          </a:xfrm>
          <a:prstGeom prst="rect">
            <a:avLst/>
          </a:prstGeom>
        </p:spPr>
      </p:pic>
      <p:pic>
        <p:nvPicPr>
          <p:cNvPr id="12" name="Picture 11"/>
          <p:cNvPicPr>
            <a:picLocks noChangeAspect="1"/>
          </p:cNvPicPr>
          <p:nvPr/>
        </p:nvPicPr>
        <p:blipFill>
          <a:blip r:embed="rId7"/>
          <a:stretch>
            <a:fillRect/>
          </a:stretch>
        </p:blipFill>
        <p:spPr>
          <a:xfrm>
            <a:off x="6239545" y="2160593"/>
            <a:ext cx="5115639" cy="652383"/>
          </a:xfrm>
          <a:prstGeom prst="rect">
            <a:avLst/>
          </a:prstGeom>
        </p:spPr>
      </p:pic>
      <p:pic>
        <p:nvPicPr>
          <p:cNvPr id="13" name="Picture 12"/>
          <p:cNvPicPr>
            <a:picLocks noChangeAspect="1"/>
          </p:cNvPicPr>
          <p:nvPr/>
        </p:nvPicPr>
        <p:blipFill>
          <a:blip r:embed="rId8"/>
          <a:stretch>
            <a:fillRect/>
          </a:stretch>
        </p:blipFill>
        <p:spPr>
          <a:xfrm>
            <a:off x="6239545" y="2874761"/>
            <a:ext cx="5115639" cy="702317"/>
          </a:xfrm>
          <a:prstGeom prst="rect">
            <a:avLst/>
          </a:prstGeom>
        </p:spPr>
      </p:pic>
      <p:sp>
        <p:nvSpPr>
          <p:cNvPr id="14" name="Rectangle 13"/>
          <p:cNvSpPr/>
          <p:nvPr/>
        </p:nvSpPr>
        <p:spPr>
          <a:xfrm>
            <a:off x="1494905" y="5057379"/>
            <a:ext cx="10341032" cy="369332"/>
          </a:xfrm>
          <a:prstGeom prst="rect">
            <a:avLst/>
          </a:prstGeom>
        </p:spPr>
        <p:txBody>
          <a:bodyPr wrap="square">
            <a:spAutoFit/>
          </a:bodyPr>
          <a:lstStyle/>
          <a:p>
            <a:r>
              <a:rPr lang="vi-VN" dirty="0" smtClean="0">
                <a:latin typeface="Arial" panose="020B0604020202020204" pitchFamily="34" charset="0"/>
                <a:cs typeface="Arial" panose="020B0604020202020204" pitchFamily="34" charset="0"/>
              </a:rPr>
              <a:t>Adc_Sar_Ip_ClrUserAccessAllowed</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the function will be called when user want to </a:t>
            </a:r>
            <a:r>
              <a:rPr lang="vi-VN" dirty="0" smtClean="0">
                <a:latin typeface="Arial" panose="020B0604020202020204" pitchFamily="34" charset="0"/>
                <a:cs typeface="Arial" panose="020B0604020202020204" pitchFamily="34" charset="0"/>
              </a:rPr>
              <a:t>deinit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module</a:t>
            </a:r>
            <a:endParaRPr lang="en-US" dirty="0"/>
          </a:p>
        </p:txBody>
      </p:sp>
      <p:sp>
        <p:nvSpPr>
          <p:cNvPr id="15" name="Rectangle 14"/>
          <p:cNvSpPr/>
          <p:nvPr/>
        </p:nvSpPr>
        <p:spPr>
          <a:xfrm>
            <a:off x="1014152" y="5591887"/>
            <a:ext cx="9958648" cy="369332"/>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function will clear UM and NONSEC bits in *PCR register of PPU.</a:t>
            </a:r>
            <a:endParaRPr lang="en-US" dirty="0"/>
          </a:p>
        </p:txBody>
      </p:sp>
    </p:spTree>
    <p:extLst>
      <p:ext uri="{BB962C8B-B14F-4D97-AF65-F5344CB8AC3E}">
        <p14:creationId xmlns:p14="http://schemas.microsoft.com/office/powerpoint/2010/main" val="18798958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4"/>
            </p:custDataLst>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31" name="think-cell Slide" r:id="rId8" imgW="347" imgH="348" progId="TCLayout.ActiveDocument.1">
                  <p:embed/>
                </p:oleObj>
              </mc:Choice>
              <mc:Fallback>
                <p:oleObj name="think-cell Slide" r:id="rId8"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黑体" panose="02010609060101010101" pitchFamily="49" charset="-122"/>
              <a:cs typeface="+mn-ea"/>
              <a:sym typeface="Arial" panose="020B0604020202020204" pitchFamily="34" charset="0"/>
            </a:endParaRPr>
          </a:p>
        </p:txBody>
      </p:sp>
      <p:sp>
        <p:nvSpPr>
          <p:cNvPr id="8" name="标题 1">
            <a:extLst>
              <a:ext uri="{FF2B5EF4-FFF2-40B4-BE49-F238E27FC236}">
                <a16:creationId xmlns:a16="http://schemas.microsoft.com/office/drawing/2014/main" id="{841C695B-432F-C545-96E5-05A004725230}"/>
              </a:ext>
            </a:extLst>
          </p:cNvPr>
          <p:cNvSpPr txBox="1">
            <a:spLocks/>
          </p:cNvSpPr>
          <p:nvPr/>
        </p:nvSpPr>
        <p:spPr>
          <a:xfrm>
            <a:off x="838200" y="1516236"/>
            <a:ext cx="10515600" cy="1325563"/>
          </a:xfrm>
          <a:prstGeom prst="rect">
            <a:avLst/>
          </a:prstGeom>
        </p:spPr>
        <p:txBody>
          <a:bodyPr>
            <a:norm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kumimoji="1" lang="en" altLang="zh-CN" b="1" dirty="0">
                <a:latin typeface="+mn-lt"/>
                <a:ea typeface="SimHei" panose="02010609060101010101" pitchFamily="49" charset="-122"/>
              </a:rPr>
              <a:t>Thanks </a:t>
            </a:r>
            <a:br>
              <a:rPr kumimoji="1" lang="en" altLang="zh-CN" b="1" dirty="0">
                <a:latin typeface="+mn-lt"/>
                <a:ea typeface="SimHei" panose="02010609060101010101" pitchFamily="49" charset="-122"/>
              </a:rPr>
            </a:br>
            <a:r>
              <a:rPr kumimoji="1" lang="en" altLang="zh-CN" b="1" dirty="0">
                <a:latin typeface="+mn-lt"/>
                <a:ea typeface="SimHei" panose="02010609060101010101" pitchFamily="49" charset="-122"/>
              </a:rPr>
              <a:t>And Your Slogan Here</a:t>
            </a:r>
            <a:endParaRPr kumimoji="1" lang="zh-CN" altLang="en-US" b="1" dirty="0">
              <a:latin typeface="+mn-lt"/>
              <a:ea typeface="SimHei" panose="02010609060101010101" pitchFamily="49" charset="-122"/>
            </a:endParaRPr>
          </a:p>
        </p:txBody>
      </p:sp>
      <p:sp>
        <p:nvSpPr>
          <p:cNvPr id="9" name="标题 1">
            <a:extLst>
              <a:ext uri="{FF2B5EF4-FFF2-40B4-BE49-F238E27FC236}">
                <a16:creationId xmlns:a16="http://schemas.microsoft.com/office/drawing/2014/main" id="{07DBE8E1-D37B-C34B-BEDA-60F7A565916A}"/>
              </a:ext>
            </a:extLst>
          </p:cNvPr>
          <p:cNvSpPr txBox="1">
            <a:spLocks/>
          </p:cNvSpPr>
          <p:nvPr/>
        </p:nvSpPr>
        <p:spPr>
          <a:xfrm>
            <a:off x="838200" y="22867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 altLang="zh-CN" sz="1400" dirty="0">
                <a:latin typeface="+mn-lt"/>
              </a:rPr>
              <a:t>Speaker name and title</a:t>
            </a:r>
          </a:p>
          <a:p>
            <a:r>
              <a:rPr kumimoji="1" lang="en" altLang="zh-CN" sz="1400" dirty="0" err="1">
                <a:latin typeface="+mn-lt"/>
              </a:rPr>
              <a:t>www.xhsc.com.cn</a:t>
            </a:r>
            <a:endParaRPr kumimoji="1" lang="zh-CN" altLang="en-US" sz="1400" dirty="0">
              <a:latin typeface="+mn-lt"/>
            </a:endParaRPr>
          </a:p>
        </p:txBody>
      </p:sp>
    </p:spTree>
    <p:custDataLst>
      <p:tags r:id="rId3"/>
    </p:custDataLst>
    <p:extLst>
      <p:ext uri="{BB962C8B-B14F-4D97-AF65-F5344CB8AC3E}">
        <p14:creationId xmlns:p14="http://schemas.microsoft.com/office/powerpoint/2010/main" val="1259043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User Mode and Supervisor Mode</a:t>
            </a:r>
          </a:p>
          <a:p>
            <a:endParaRPr kumimoji="1" lang="zh-CN" altLang="en-US" b="1" dirty="0">
              <a:ea typeface="SimHei" panose="02010609060101010101" pitchFamily="49" charset="-122"/>
            </a:endParaRPr>
          </a:p>
        </p:txBody>
      </p:sp>
      <p:sp>
        <p:nvSpPr>
          <p:cNvPr id="26" name="Rectangle 25"/>
          <p:cNvSpPr/>
          <p:nvPr/>
        </p:nvSpPr>
        <p:spPr>
          <a:xfrm>
            <a:off x="1188310" y="1956138"/>
            <a:ext cx="9889958" cy="2554545"/>
          </a:xfrm>
          <a:prstGeom prst="rect">
            <a:avLst/>
          </a:prstGeom>
        </p:spPr>
        <p:txBody>
          <a:bodyPr wrap="square">
            <a:spAutoFit/>
          </a:bodyPr>
          <a:lstStyle/>
          <a:p>
            <a:r>
              <a:rPr lang="en-US" sz="2000"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User </a:t>
            </a:r>
            <a:r>
              <a:rPr lang="en-US" sz="20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mode: This mode is used when an application is running on the chip. In this mode, some registers will not be accessible from application. This mode is used for the purpose of ensuring the safety of source code while the chip is running</a:t>
            </a:r>
            <a:r>
              <a:rPr lang="en-US" sz="2000"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t>
            </a:r>
          </a:p>
          <a:p>
            <a:endParaRPr lang="en-US" sz="2000"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endParaRPr lang="en-US" sz="20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endParaRPr lang="en-US" sz="20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r>
              <a:rPr lang="en-US" sz="2000"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Supervisor </a:t>
            </a:r>
            <a:r>
              <a:rPr lang="en-US" sz="20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mode: In this mode the application software has full access to all registers inside the chip. </a:t>
            </a:r>
          </a:p>
        </p:txBody>
      </p:sp>
    </p:spTree>
    <p:extLst>
      <p:ext uri="{BB962C8B-B14F-4D97-AF65-F5344CB8AC3E}">
        <p14:creationId xmlns:p14="http://schemas.microsoft.com/office/powerpoint/2010/main" val="23968863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Privileged and Unprivileged</a:t>
            </a:r>
          </a:p>
        </p:txBody>
      </p:sp>
      <p:sp>
        <p:nvSpPr>
          <p:cNvPr id="2" name="TextBox 1"/>
          <p:cNvSpPr txBox="1"/>
          <p:nvPr/>
        </p:nvSpPr>
        <p:spPr>
          <a:xfrm>
            <a:off x="637674" y="1479884"/>
            <a:ext cx="11454063" cy="3416320"/>
          </a:xfrm>
          <a:prstGeom prst="rect">
            <a:avLst/>
          </a:prstGeom>
          <a:noFill/>
        </p:spPr>
        <p:txBody>
          <a:bodyPr wrap="square" rtlCol="0">
            <a:spAutoFit/>
          </a:bodyPr>
          <a:lstStyle/>
          <a:p>
            <a:r>
              <a:rPr lang="en-US" dirty="0" smtClean="0"/>
              <a:t>Processor run at 2 access level:</a:t>
            </a:r>
          </a:p>
          <a:p>
            <a:endParaRPr lang="en-US" dirty="0" smtClean="0"/>
          </a:p>
          <a:p>
            <a:endParaRPr lang="en-US" dirty="0" smtClean="0"/>
          </a:p>
          <a:p>
            <a:r>
              <a:rPr lang="en-US" dirty="0"/>
              <a:t>	</a:t>
            </a:r>
            <a:r>
              <a:rPr lang="en-US" dirty="0" smtClean="0"/>
              <a:t>1. Privileged </a:t>
            </a:r>
            <a:r>
              <a:rPr lang="en-US" dirty="0"/>
              <a:t>access </a:t>
            </a:r>
            <a:r>
              <a:rPr lang="en-US" dirty="0" smtClean="0"/>
              <a:t>level</a:t>
            </a:r>
          </a:p>
          <a:p>
            <a:r>
              <a:rPr lang="en-US" dirty="0"/>
              <a:t>	</a:t>
            </a:r>
            <a:r>
              <a:rPr lang="en-US" dirty="0" smtClean="0"/>
              <a:t>    + </a:t>
            </a:r>
            <a:r>
              <a:rPr lang="en-US" dirty="0"/>
              <a:t>The software can use all the instruction and has access to all resources</a:t>
            </a:r>
            <a:r>
              <a:rPr lang="en-US" dirty="0" smtClean="0"/>
              <a:t>.</a:t>
            </a:r>
          </a:p>
          <a:p>
            <a:endParaRPr lang="en-US" dirty="0" smtClean="0"/>
          </a:p>
          <a:p>
            <a:endParaRPr lang="en-US" dirty="0" smtClean="0"/>
          </a:p>
          <a:p>
            <a:r>
              <a:rPr lang="en-US" dirty="0"/>
              <a:t>	</a:t>
            </a:r>
            <a:r>
              <a:rPr lang="en-US" dirty="0" smtClean="0"/>
              <a:t>2. Unprivileged </a:t>
            </a:r>
            <a:r>
              <a:rPr lang="en-US" dirty="0"/>
              <a:t>access </a:t>
            </a:r>
            <a:r>
              <a:rPr lang="en-US" dirty="0" smtClean="0"/>
              <a:t>level</a:t>
            </a:r>
          </a:p>
          <a:p>
            <a:r>
              <a:rPr lang="en-US" dirty="0"/>
              <a:t>	</a:t>
            </a:r>
            <a:r>
              <a:rPr lang="en-US" dirty="0" smtClean="0"/>
              <a:t>    + </a:t>
            </a:r>
            <a:r>
              <a:rPr lang="en-US" dirty="0"/>
              <a:t>Has limited access to the MSR and MRS </a:t>
            </a:r>
            <a:r>
              <a:rPr lang="en-US" dirty="0" smtClean="0"/>
              <a:t>instructions</a:t>
            </a:r>
            <a:endParaRPr lang="en-US" dirty="0"/>
          </a:p>
          <a:p>
            <a:r>
              <a:rPr lang="en-US" dirty="0" smtClean="0"/>
              <a:t>	    + Cannot </a:t>
            </a:r>
            <a:r>
              <a:rPr lang="en-US" dirty="0"/>
              <a:t>access the system timer, NVIC, or system control block</a:t>
            </a:r>
          </a:p>
          <a:p>
            <a:r>
              <a:rPr lang="en-US" dirty="0" smtClean="0"/>
              <a:t>	    + Might </a:t>
            </a:r>
            <a:r>
              <a:rPr lang="en-US" dirty="0"/>
              <a:t>have restricted access to memory or peripherals</a:t>
            </a:r>
          </a:p>
          <a:p>
            <a:r>
              <a:rPr lang="en-US" dirty="0" smtClean="0"/>
              <a:t>               </a:t>
            </a:r>
            <a:endParaRPr lang="en-US" dirty="0"/>
          </a:p>
        </p:txBody>
      </p:sp>
    </p:spTree>
    <p:extLst>
      <p:ext uri="{BB962C8B-B14F-4D97-AF65-F5344CB8AC3E}">
        <p14:creationId xmlns:p14="http://schemas.microsoft.com/office/powerpoint/2010/main" val="3087937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Privileged and Unprivileged</a:t>
            </a:r>
          </a:p>
        </p:txBody>
      </p:sp>
      <p:sp>
        <p:nvSpPr>
          <p:cNvPr id="4" name="TextBox 3"/>
          <p:cNvSpPr txBox="1"/>
          <p:nvPr/>
        </p:nvSpPr>
        <p:spPr>
          <a:xfrm>
            <a:off x="1118937" y="2899610"/>
            <a:ext cx="11381874" cy="553998"/>
          </a:xfrm>
          <a:prstGeom prst="rect">
            <a:avLst/>
          </a:prstGeom>
          <a:noFill/>
        </p:spPr>
        <p:txBody>
          <a:bodyPr wrap="square" rtlCol="0">
            <a:spAutoFit/>
          </a:bodyPr>
          <a:lstStyle/>
          <a:p>
            <a:r>
              <a:rPr lang="en-US" sz="3000" b="1" dirty="0" smtClean="0">
                <a:solidFill>
                  <a:schemeClr val="accent1">
                    <a:lumMod val="50000"/>
                  </a:schemeClr>
                </a:solidFill>
              </a:rPr>
              <a:t>How to switch between Privileged and Unprivileged ? </a:t>
            </a:r>
            <a:endParaRPr lang="en-US" sz="3000" b="1" dirty="0">
              <a:solidFill>
                <a:schemeClr val="accent1">
                  <a:lumMod val="50000"/>
                </a:schemeClr>
              </a:solidFill>
            </a:endParaRPr>
          </a:p>
        </p:txBody>
      </p:sp>
    </p:spTree>
    <p:extLst>
      <p:ext uri="{BB962C8B-B14F-4D97-AF65-F5344CB8AC3E}">
        <p14:creationId xmlns:p14="http://schemas.microsoft.com/office/powerpoint/2010/main" val="24367897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Privileged and Unprivileged</a:t>
            </a:r>
          </a:p>
        </p:txBody>
      </p:sp>
      <p:pic>
        <p:nvPicPr>
          <p:cNvPr id="5" name="Picture 4"/>
          <p:cNvPicPr>
            <a:picLocks noChangeAspect="1"/>
          </p:cNvPicPr>
          <p:nvPr/>
        </p:nvPicPr>
        <p:blipFill>
          <a:blip r:embed="rId3"/>
          <a:stretch>
            <a:fillRect/>
          </a:stretch>
        </p:blipFill>
        <p:spPr>
          <a:xfrm>
            <a:off x="2128454" y="1354375"/>
            <a:ext cx="7213627" cy="4948883"/>
          </a:xfrm>
          <a:prstGeom prst="rect">
            <a:avLst/>
          </a:prstGeom>
        </p:spPr>
      </p:pic>
    </p:spTree>
    <p:extLst>
      <p:ext uri="{BB962C8B-B14F-4D97-AF65-F5344CB8AC3E}">
        <p14:creationId xmlns:p14="http://schemas.microsoft.com/office/powerpoint/2010/main" val="1025926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Privileged and Unprivileged</a:t>
            </a:r>
          </a:p>
        </p:txBody>
      </p:sp>
      <p:cxnSp>
        <p:nvCxnSpPr>
          <p:cNvPr id="5" name="Straight Arrow Connector 4"/>
          <p:cNvCxnSpPr/>
          <p:nvPr/>
        </p:nvCxnSpPr>
        <p:spPr>
          <a:xfrm flipV="1">
            <a:off x="989215" y="5436524"/>
            <a:ext cx="10548850" cy="8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847899" y="2539806"/>
            <a:ext cx="10548850" cy="8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89215" y="5804654"/>
            <a:ext cx="1537793" cy="369332"/>
          </a:xfrm>
          <a:prstGeom prst="rect">
            <a:avLst/>
          </a:prstGeom>
        </p:spPr>
        <p:txBody>
          <a:bodyPr wrap="none">
            <a:spAutoFit/>
          </a:bodyPr>
          <a:lstStyle/>
          <a:p>
            <a:r>
              <a:rPr lang="en-US" dirty="0" smtClean="0"/>
              <a:t>Thread mode</a:t>
            </a:r>
            <a:endParaRPr lang="en-US" dirty="0"/>
          </a:p>
        </p:txBody>
      </p:sp>
      <p:sp>
        <p:nvSpPr>
          <p:cNvPr id="9" name="Rectangle 8"/>
          <p:cNvSpPr/>
          <p:nvPr/>
        </p:nvSpPr>
        <p:spPr>
          <a:xfrm>
            <a:off x="847899" y="2723270"/>
            <a:ext cx="1640193" cy="369332"/>
          </a:xfrm>
          <a:prstGeom prst="rect">
            <a:avLst/>
          </a:prstGeom>
        </p:spPr>
        <p:txBody>
          <a:bodyPr wrap="none">
            <a:spAutoFit/>
          </a:bodyPr>
          <a:lstStyle/>
          <a:p>
            <a:r>
              <a:rPr lang="en-US" dirty="0" smtClean="0"/>
              <a:t>Handler mode</a:t>
            </a:r>
            <a:endParaRPr lang="en-US" dirty="0"/>
          </a:p>
        </p:txBody>
      </p:sp>
      <p:sp>
        <p:nvSpPr>
          <p:cNvPr id="10" name="Rectangle 9"/>
          <p:cNvSpPr/>
          <p:nvPr/>
        </p:nvSpPr>
        <p:spPr>
          <a:xfrm>
            <a:off x="3037875" y="4892040"/>
            <a:ext cx="1211742" cy="369332"/>
          </a:xfrm>
          <a:prstGeom prst="rect">
            <a:avLst/>
          </a:prstGeom>
        </p:spPr>
        <p:txBody>
          <a:bodyPr wrap="none">
            <a:spAutoFit/>
          </a:bodyPr>
          <a:lstStyle/>
          <a:p>
            <a:r>
              <a:rPr lang="en-US" dirty="0"/>
              <a:t>CONTROL</a:t>
            </a:r>
          </a:p>
        </p:txBody>
      </p:sp>
      <p:cxnSp>
        <p:nvCxnSpPr>
          <p:cNvPr id="11" name="Straight Arrow Connector 10"/>
          <p:cNvCxnSpPr>
            <a:stCxn id="10" idx="0"/>
          </p:cNvCxnSpPr>
          <p:nvPr/>
        </p:nvCxnSpPr>
        <p:spPr>
          <a:xfrm flipV="1">
            <a:off x="3643746" y="4389120"/>
            <a:ext cx="0" cy="502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37875" y="3998981"/>
            <a:ext cx="1186543" cy="369332"/>
          </a:xfrm>
          <a:prstGeom prst="rect">
            <a:avLst/>
          </a:prstGeom>
        </p:spPr>
        <p:txBody>
          <a:bodyPr wrap="none">
            <a:spAutoFit/>
          </a:bodyPr>
          <a:lstStyle/>
          <a:p>
            <a:r>
              <a:rPr lang="en-US" dirty="0"/>
              <a:t>Privileged</a:t>
            </a:r>
          </a:p>
        </p:txBody>
      </p:sp>
      <p:sp>
        <p:nvSpPr>
          <p:cNvPr id="13" name="Rectangle 12"/>
          <p:cNvSpPr/>
          <p:nvPr/>
        </p:nvSpPr>
        <p:spPr>
          <a:xfrm>
            <a:off x="5323875" y="4892040"/>
            <a:ext cx="1211742" cy="369332"/>
          </a:xfrm>
          <a:prstGeom prst="rect">
            <a:avLst/>
          </a:prstGeom>
        </p:spPr>
        <p:txBody>
          <a:bodyPr wrap="none">
            <a:spAutoFit/>
          </a:bodyPr>
          <a:lstStyle/>
          <a:p>
            <a:r>
              <a:rPr lang="en-US" dirty="0"/>
              <a:t>CONTROL</a:t>
            </a:r>
          </a:p>
        </p:txBody>
      </p:sp>
      <p:cxnSp>
        <p:nvCxnSpPr>
          <p:cNvPr id="14" name="Straight Arrow Connector 13"/>
          <p:cNvCxnSpPr>
            <a:stCxn id="13" idx="0"/>
          </p:cNvCxnSpPr>
          <p:nvPr/>
        </p:nvCxnSpPr>
        <p:spPr>
          <a:xfrm flipV="1">
            <a:off x="5929746" y="4389120"/>
            <a:ext cx="0" cy="502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323875" y="3998981"/>
            <a:ext cx="1481496" cy="369332"/>
          </a:xfrm>
          <a:prstGeom prst="rect">
            <a:avLst/>
          </a:prstGeom>
        </p:spPr>
        <p:txBody>
          <a:bodyPr wrap="none">
            <a:spAutoFit/>
          </a:bodyPr>
          <a:lstStyle/>
          <a:p>
            <a:r>
              <a:rPr lang="en-US" dirty="0"/>
              <a:t>Unprivileged</a:t>
            </a:r>
          </a:p>
        </p:txBody>
      </p:sp>
      <p:cxnSp>
        <p:nvCxnSpPr>
          <p:cNvPr id="17" name="Straight Arrow Connector 16"/>
          <p:cNvCxnSpPr/>
          <p:nvPr/>
        </p:nvCxnSpPr>
        <p:spPr>
          <a:xfrm flipH="1" flipV="1">
            <a:off x="4089862" y="3341716"/>
            <a:ext cx="1911927" cy="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41737" y="3157050"/>
            <a:ext cx="736103" cy="369332"/>
          </a:xfrm>
          <a:prstGeom prst="rect">
            <a:avLst/>
          </a:prstGeom>
          <a:noFill/>
        </p:spPr>
        <p:txBody>
          <a:bodyPr wrap="square" rtlCol="0">
            <a:spAutoFit/>
          </a:bodyPr>
          <a:lstStyle/>
          <a:p>
            <a:r>
              <a:rPr lang="en-US" dirty="0" smtClean="0"/>
              <a:t>X</a:t>
            </a:r>
            <a:endParaRPr lang="en-US" dirty="0"/>
          </a:p>
        </p:txBody>
      </p:sp>
      <p:sp>
        <p:nvSpPr>
          <p:cNvPr id="19" name="Rectangle 18"/>
          <p:cNvSpPr/>
          <p:nvPr/>
        </p:nvSpPr>
        <p:spPr>
          <a:xfrm>
            <a:off x="8315105" y="2060013"/>
            <a:ext cx="1211742" cy="369332"/>
          </a:xfrm>
          <a:prstGeom prst="rect">
            <a:avLst/>
          </a:prstGeom>
        </p:spPr>
        <p:txBody>
          <a:bodyPr wrap="none">
            <a:spAutoFit/>
          </a:bodyPr>
          <a:lstStyle/>
          <a:p>
            <a:r>
              <a:rPr lang="en-US" dirty="0"/>
              <a:t>CONTROL</a:t>
            </a:r>
          </a:p>
        </p:txBody>
      </p:sp>
      <p:cxnSp>
        <p:nvCxnSpPr>
          <p:cNvPr id="20" name="Straight Arrow Connector 19"/>
          <p:cNvCxnSpPr>
            <a:stCxn id="19" idx="0"/>
          </p:cNvCxnSpPr>
          <p:nvPr/>
        </p:nvCxnSpPr>
        <p:spPr>
          <a:xfrm flipV="1">
            <a:off x="8920976" y="1780674"/>
            <a:ext cx="0" cy="279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315105" y="1408986"/>
            <a:ext cx="1186543" cy="369332"/>
          </a:xfrm>
          <a:prstGeom prst="rect">
            <a:avLst/>
          </a:prstGeom>
        </p:spPr>
        <p:txBody>
          <a:bodyPr wrap="none">
            <a:spAutoFit/>
          </a:bodyPr>
          <a:lstStyle/>
          <a:p>
            <a:r>
              <a:rPr lang="en-US" dirty="0"/>
              <a:t>Privileged</a:t>
            </a:r>
          </a:p>
        </p:txBody>
      </p:sp>
      <p:sp>
        <p:nvSpPr>
          <p:cNvPr id="22" name="Rectangle 21"/>
          <p:cNvSpPr/>
          <p:nvPr/>
        </p:nvSpPr>
        <p:spPr>
          <a:xfrm>
            <a:off x="10185007" y="4892040"/>
            <a:ext cx="1211742" cy="369332"/>
          </a:xfrm>
          <a:prstGeom prst="rect">
            <a:avLst/>
          </a:prstGeom>
        </p:spPr>
        <p:txBody>
          <a:bodyPr wrap="none">
            <a:spAutoFit/>
          </a:bodyPr>
          <a:lstStyle/>
          <a:p>
            <a:r>
              <a:rPr lang="en-US" dirty="0"/>
              <a:t>CONTROL</a:t>
            </a:r>
          </a:p>
        </p:txBody>
      </p:sp>
      <p:cxnSp>
        <p:nvCxnSpPr>
          <p:cNvPr id="23" name="Straight Arrow Connector 22"/>
          <p:cNvCxnSpPr>
            <a:stCxn id="22" idx="0"/>
          </p:cNvCxnSpPr>
          <p:nvPr/>
        </p:nvCxnSpPr>
        <p:spPr>
          <a:xfrm flipV="1">
            <a:off x="10790878" y="4389120"/>
            <a:ext cx="0" cy="502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0185007" y="3998981"/>
            <a:ext cx="1186543" cy="369332"/>
          </a:xfrm>
          <a:prstGeom prst="rect">
            <a:avLst/>
          </a:prstGeom>
        </p:spPr>
        <p:txBody>
          <a:bodyPr wrap="none">
            <a:spAutoFit/>
          </a:bodyPr>
          <a:lstStyle/>
          <a:p>
            <a:r>
              <a:rPr lang="en-US" dirty="0"/>
              <a:t>Privileged</a:t>
            </a:r>
          </a:p>
        </p:txBody>
      </p:sp>
      <p:cxnSp>
        <p:nvCxnSpPr>
          <p:cNvPr id="25" name="Straight Arrow Connector 24"/>
          <p:cNvCxnSpPr/>
          <p:nvPr/>
        </p:nvCxnSpPr>
        <p:spPr>
          <a:xfrm flipV="1">
            <a:off x="8889077" y="2743200"/>
            <a:ext cx="8313" cy="2407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889077" y="96253"/>
            <a:ext cx="637770" cy="369332"/>
          </a:xfrm>
          <a:prstGeom prst="rect">
            <a:avLst/>
          </a:prstGeom>
          <a:noFill/>
        </p:spPr>
        <p:txBody>
          <a:bodyPr wrap="square" rtlCol="0">
            <a:spAutoFit/>
          </a:bodyPr>
          <a:lstStyle/>
          <a:p>
            <a:r>
              <a:rPr lang="en-US" smtClean="0"/>
              <a:t>PM</a:t>
            </a:r>
            <a:endParaRPr lang="en-US"/>
          </a:p>
        </p:txBody>
      </p:sp>
    </p:spTree>
    <p:extLst>
      <p:ext uri="{BB962C8B-B14F-4D97-AF65-F5344CB8AC3E}">
        <p14:creationId xmlns:p14="http://schemas.microsoft.com/office/powerpoint/2010/main" val="4166689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Privileged and Unprivileged</a:t>
            </a:r>
          </a:p>
        </p:txBody>
      </p:sp>
      <p:sp>
        <p:nvSpPr>
          <p:cNvPr id="3" name="TextBox 2"/>
          <p:cNvSpPr txBox="1"/>
          <p:nvPr/>
        </p:nvSpPr>
        <p:spPr>
          <a:xfrm>
            <a:off x="758757" y="1502859"/>
            <a:ext cx="2911643" cy="369332"/>
          </a:xfrm>
          <a:prstGeom prst="rect">
            <a:avLst/>
          </a:prstGeom>
          <a:noFill/>
        </p:spPr>
        <p:txBody>
          <a:bodyPr wrap="square" rtlCol="0">
            <a:spAutoFit/>
          </a:bodyPr>
          <a:lstStyle/>
          <a:p>
            <a:r>
              <a:rPr lang="en-US" dirty="0" smtClean="0"/>
              <a:t>Case 1: Go to User</a:t>
            </a:r>
            <a:endParaRPr lang="en-US" dirty="0"/>
          </a:p>
        </p:txBody>
      </p:sp>
      <p:pic>
        <p:nvPicPr>
          <p:cNvPr id="4" name="Picture 3"/>
          <p:cNvPicPr>
            <a:picLocks noChangeAspect="1"/>
          </p:cNvPicPr>
          <p:nvPr/>
        </p:nvPicPr>
        <p:blipFill>
          <a:blip r:embed="rId3"/>
          <a:stretch>
            <a:fillRect/>
          </a:stretch>
        </p:blipFill>
        <p:spPr>
          <a:xfrm>
            <a:off x="844287" y="2911642"/>
            <a:ext cx="3617196" cy="1546385"/>
          </a:xfrm>
          <a:prstGeom prst="rect">
            <a:avLst/>
          </a:prstGeom>
        </p:spPr>
      </p:pic>
      <p:pic>
        <p:nvPicPr>
          <p:cNvPr id="6" name="Picture 5"/>
          <p:cNvPicPr>
            <a:picLocks noChangeAspect="1"/>
          </p:cNvPicPr>
          <p:nvPr/>
        </p:nvPicPr>
        <p:blipFill>
          <a:blip r:embed="rId4"/>
          <a:stretch>
            <a:fillRect/>
          </a:stretch>
        </p:blipFill>
        <p:spPr>
          <a:xfrm>
            <a:off x="5642135" y="1872191"/>
            <a:ext cx="4608770" cy="2585836"/>
          </a:xfrm>
          <a:prstGeom prst="rect">
            <a:avLst/>
          </a:prstGeom>
        </p:spPr>
      </p:pic>
    </p:spTree>
    <p:extLst>
      <p:ext uri="{BB962C8B-B14F-4D97-AF65-F5344CB8AC3E}">
        <p14:creationId xmlns:p14="http://schemas.microsoft.com/office/powerpoint/2010/main" val="6737263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D3403B13-B3C6-F84C-8DA5-C4079170E647}"/>
              </a:ext>
            </a:extLst>
          </p:cNvPr>
          <p:cNvCxnSpPr>
            <a:cxnSpLocks/>
          </p:cNvCxnSpPr>
          <p:nvPr/>
        </p:nvCxnSpPr>
        <p:spPr>
          <a:xfrm>
            <a:off x="758757" y="1080084"/>
            <a:ext cx="1074906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标题 1">
            <a:extLst>
              <a:ext uri="{FF2B5EF4-FFF2-40B4-BE49-F238E27FC236}">
                <a16:creationId xmlns:a16="http://schemas.microsoft.com/office/drawing/2014/main" id="{344A7DE8-55B8-3B4C-B9D8-D7B8F09DFD1A}"/>
              </a:ext>
            </a:extLst>
          </p:cNvPr>
          <p:cNvSpPr txBox="1">
            <a:spLocks/>
          </p:cNvSpPr>
          <p:nvPr/>
        </p:nvSpPr>
        <p:spPr>
          <a:xfrm>
            <a:off x="758757" y="505210"/>
            <a:ext cx="8162219" cy="559799"/>
          </a:xfrm>
          <a:prstGeom prst="rect">
            <a:avLst/>
          </a:prstGeom>
        </p:spPr>
        <p:txBody>
          <a:bodyPr>
            <a:noAutofit/>
          </a:bodyPr>
          <a:lstStyle>
            <a:lvl1pPr algn="l" defTabSz="914354" rtl="0" eaLnBrk="1" latinLnBrk="0" hangingPunct="1">
              <a:lnSpc>
                <a:spcPct val="90000"/>
              </a:lnSpc>
              <a:spcBef>
                <a:spcPct val="0"/>
              </a:spcBef>
              <a:buNone/>
              <a:defRPr sz="2800" b="0" kern="1200">
                <a:solidFill>
                  <a:schemeClr val="tx1"/>
                </a:solidFill>
                <a:latin typeface="+mj-lt"/>
                <a:ea typeface="+mj-ea"/>
                <a:cs typeface="+mj-cs"/>
              </a:defRPr>
            </a:lvl1pPr>
          </a:lstStyle>
          <a:p>
            <a:r>
              <a:rPr lang="en-US" altLang="zh-CN"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Privileged and Unprivileged</a:t>
            </a:r>
          </a:p>
        </p:txBody>
      </p:sp>
      <p:sp>
        <p:nvSpPr>
          <p:cNvPr id="3" name="TextBox 2"/>
          <p:cNvSpPr txBox="1"/>
          <p:nvPr/>
        </p:nvSpPr>
        <p:spPr>
          <a:xfrm>
            <a:off x="758757" y="1502859"/>
            <a:ext cx="2911643" cy="369332"/>
          </a:xfrm>
          <a:prstGeom prst="rect">
            <a:avLst/>
          </a:prstGeom>
          <a:noFill/>
        </p:spPr>
        <p:txBody>
          <a:bodyPr wrap="square" rtlCol="0">
            <a:spAutoFit/>
          </a:bodyPr>
          <a:lstStyle/>
          <a:p>
            <a:r>
              <a:rPr lang="en-US" dirty="0" smtClean="0"/>
              <a:t>Case 2: Go to Supervisor</a:t>
            </a:r>
            <a:endParaRPr lang="en-US" dirty="0"/>
          </a:p>
        </p:txBody>
      </p:sp>
      <p:pic>
        <p:nvPicPr>
          <p:cNvPr id="2" name="Picture 1"/>
          <p:cNvPicPr>
            <a:picLocks noChangeAspect="1"/>
          </p:cNvPicPr>
          <p:nvPr/>
        </p:nvPicPr>
        <p:blipFill>
          <a:blip r:embed="rId3"/>
          <a:stretch>
            <a:fillRect/>
          </a:stretch>
        </p:blipFill>
        <p:spPr>
          <a:xfrm>
            <a:off x="464064" y="1872191"/>
            <a:ext cx="5801535" cy="4458322"/>
          </a:xfrm>
          <a:prstGeom prst="rect">
            <a:avLst/>
          </a:prstGeom>
        </p:spPr>
      </p:pic>
      <p:pic>
        <p:nvPicPr>
          <p:cNvPr id="18" name="Picture 17"/>
          <p:cNvPicPr>
            <a:picLocks noChangeAspect="1"/>
          </p:cNvPicPr>
          <p:nvPr/>
        </p:nvPicPr>
        <p:blipFill>
          <a:blip r:embed="rId4"/>
          <a:stretch>
            <a:fillRect/>
          </a:stretch>
        </p:blipFill>
        <p:spPr>
          <a:xfrm>
            <a:off x="7522150" y="4030087"/>
            <a:ext cx="4641756" cy="2397111"/>
          </a:xfrm>
          <a:prstGeom prst="rect">
            <a:avLst/>
          </a:prstGeom>
        </p:spPr>
      </p:pic>
      <p:pic>
        <p:nvPicPr>
          <p:cNvPr id="23" name="Picture 22"/>
          <p:cNvPicPr>
            <a:picLocks noChangeAspect="1"/>
          </p:cNvPicPr>
          <p:nvPr/>
        </p:nvPicPr>
        <p:blipFill>
          <a:blip r:embed="rId5"/>
          <a:stretch>
            <a:fillRect/>
          </a:stretch>
        </p:blipFill>
        <p:spPr>
          <a:xfrm>
            <a:off x="7567863" y="1246975"/>
            <a:ext cx="3986425" cy="1638360"/>
          </a:xfrm>
          <a:prstGeom prst="rect">
            <a:avLst/>
          </a:prstGeom>
        </p:spPr>
      </p:pic>
      <p:pic>
        <p:nvPicPr>
          <p:cNvPr id="24" name="Picture 23"/>
          <p:cNvPicPr>
            <a:picLocks noChangeAspect="1"/>
          </p:cNvPicPr>
          <p:nvPr/>
        </p:nvPicPr>
        <p:blipFill>
          <a:blip r:embed="rId6"/>
          <a:stretch>
            <a:fillRect/>
          </a:stretch>
        </p:blipFill>
        <p:spPr>
          <a:xfrm>
            <a:off x="7567863" y="2885335"/>
            <a:ext cx="3200847" cy="704948"/>
          </a:xfrm>
          <a:prstGeom prst="rect">
            <a:avLst/>
          </a:prstGeom>
        </p:spPr>
      </p:pic>
      <p:sp>
        <p:nvSpPr>
          <p:cNvPr id="25" name="Rectangle 24"/>
          <p:cNvSpPr/>
          <p:nvPr/>
        </p:nvSpPr>
        <p:spPr>
          <a:xfrm flipV="1">
            <a:off x="7715054" y="3847698"/>
            <a:ext cx="447694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4839866" y="1434341"/>
            <a:ext cx="2727997" cy="1803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415589" y="3590283"/>
            <a:ext cx="3741822" cy="18359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7635471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272614"/>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自定义 2">
      <a:dk1>
        <a:srgbClr val="000000"/>
      </a:dk1>
      <a:lt1>
        <a:srgbClr val="FFFFFF"/>
      </a:lt1>
      <a:dk2>
        <a:srgbClr val="768394"/>
      </a:dk2>
      <a:lt2>
        <a:srgbClr val="F0F0F0"/>
      </a:lt2>
      <a:accent1>
        <a:srgbClr val="004EA2"/>
      </a:accent1>
      <a:accent2>
        <a:srgbClr val="E60012"/>
      </a:accent2>
      <a:accent3>
        <a:srgbClr val="21ACCB"/>
      </a:accent3>
      <a:accent4>
        <a:srgbClr val="5484D0"/>
      </a:accent4>
      <a:accent5>
        <a:srgbClr val="828491"/>
      </a:accent5>
      <a:accent6>
        <a:srgbClr val="D5E9FF"/>
      </a:accent6>
      <a:hlink>
        <a:srgbClr val="004EA2"/>
      </a:hlink>
      <a:folHlink>
        <a:srgbClr val="D9D9D9"/>
      </a:folHlink>
    </a:clrScheme>
    <a:fontScheme name="自定义 41">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768394"/>
    </a:dk2>
    <a:lt2>
      <a:srgbClr val="F0F0F0"/>
    </a:lt2>
    <a:accent1>
      <a:srgbClr val="004EA2"/>
    </a:accent1>
    <a:accent2>
      <a:srgbClr val="E60012"/>
    </a:accent2>
    <a:accent3>
      <a:srgbClr val="21ACCB"/>
    </a:accent3>
    <a:accent4>
      <a:srgbClr val="5484D0"/>
    </a:accent4>
    <a:accent5>
      <a:srgbClr val="828491"/>
    </a:accent5>
    <a:accent6>
      <a:srgbClr val="D5E9FF"/>
    </a:accent6>
    <a:hlink>
      <a:srgbClr val="004EA2"/>
    </a:hlink>
    <a:folHlink>
      <a:srgbClr val="D9D9D9"/>
    </a:folHlink>
  </a:clrScheme>
</a:themeOverride>
</file>

<file path=ppt/theme/themeOverride2.xml><?xml version="1.0" encoding="utf-8"?>
<a:themeOverride xmlns:a="http://schemas.openxmlformats.org/drawingml/2006/main">
  <a:clrScheme name="自定义 2">
    <a:dk1>
      <a:srgbClr val="000000"/>
    </a:dk1>
    <a:lt1>
      <a:srgbClr val="FFFFFF"/>
    </a:lt1>
    <a:dk2>
      <a:srgbClr val="768394"/>
    </a:dk2>
    <a:lt2>
      <a:srgbClr val="F0F0F0"/>
    </a:lt2>
    <a:accent1>
      <a:srgbClr val="004EA2"/>
    </a:accent1>
    <a:accent2>
      <a:srgbClr val="E60012"/>
    </a:accent2>
    <a:accent3>
      <a:srgbClr val="21ACCB"/>
    </a:accent3>
    <a:accent4>
      <a:srgbClr val="5484D0"/>
    </a:accent4>
    <a:accent5>
      <a:srgbClr val="828491"/>
    </a:accent5>
    <a:accent6>
      <a:srgbClr val="D5E9FF"/>
    </a:accent6>
    <a:hlink>
      <a:srgbClr val="004EA2"/>
    </a:hlink>
    <a:folHlink>
      <a:srgbClr val="D9D9D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4107C76196D14A8FD5280CC012DCB3" ma:contentTypeVersion="6" ma:contentTypeDescription="Create a new document." ma:contentTypeScope="" ma:versionID="d0d487e8b0f106b0d6102ca06086896f">
  <xsd:schema xmlns:xsd="http://www.w3.org/2001/XMLSchema" xmlns:xs="http://www.w3.org/2001/XMLSchema" xmlns:p="http://schemas.microsoft.com/office/2006/metadata/properties" xmlns:ns2="2d5fde39-c39f-4fa9-b857-67bd5095be7b" xmlns:ns3="363f07c7-7402-4a57-86c6-20129ccbdd97" targetNamespace="http://schemas.microsoft.com/office/2006/metadata/properties" ma:root="true" ma:fieldsID="a2483ca4c1f7f58111e376a3b03336bd" ns2:_="" ns3:_="">
    <xsd:import namespace="2d5fde39-c39f-4fa9-b857-67bd5095be7b"/>
    <xsd:import namespace="363f07c7-7402-4a57-86c6-20129ccbdd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5fde39-c39f-4fa9-b857-67bd5095be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63f07c7-7402-4a57-86c6-20129ccbdd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C120E0-C904-411B-A99E-BF236823F4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5fde39-c39f-4fa9-b857-67bd5095be7b"/>
    <ds:schemaRef ds:uri="363f07c7-7402-4a57-86c6-20129ccbdd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2086ED-7B54-4696-8B78-13E610EF2292}">
  <ds:schemaRefs>
    <ds:schemaRef ds:uri="http://schemas.microsoft.com/sharepoint/v3/contenttype/forms"/>
  </ds:schemaRefs>
</ds:datastoreItem>
</file>

<file path=customXml/itemProps3.xml><?xml version="1.0" encoding="utf-8"?>
<ds:datastoreItem xmlns:ds="http://schemas.openxmlformats.org/officeDocument/2006/customXml" ds:itemID="{D673F80E-C082-455A-9D80-24650FAD4B35}">
  <ds:schemaRefs>
    <ds:schemaRef ds:uri="http://www.w3.org/XML/1998/namespace"/>
    <ds:schemaRef ds:uri="http://schemas.microsoft.com/office/2006/documentManagement/types"/>
    <ds:schemaRef ds:uri="http://purl.org/dc/dcmitype/"/>
    <ds:schemaRef ds:uri="http://purl.org/dc/terms/"/>
    <ds:schemaRef ds:uri="http://schemas.microsoft.com/office/2006/metadata/properties"/>
    <ds:schemaRef ds:uri="927cc3c8-164b-4bf8-ac63-23aae515caf7"/>
    <ds:schemaRef ds:uri="http://purl.org/dc/elements/1.1/"/>
    <ds:schemaRef ds:uri="384e0ed5-3797-4d90-bf11-de8ed2d78440"/>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iSlide</Template>
  <TotalTime>12138</TotalTime>
  <Words>521</Words>
  <Application>Microsoft Office PowerPoint</Application>
  <PresentationFormat>Widescreen</PresentationFormat>
  <Paragraphs>145</Paragraphs>
  <Slides>25</Slides>
  <Notes>25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4" baseType="lpstr">
      <vt:lpstr>宋体</vt:lpstr>
      <vt:lpstr>Arial</vt:lpstr>
      <vt:lpstr>Calibri</vt:lpstr>
      <vt:lpstr>等线</vt:lpstr>
      <vt:lpstr>黑体</vt:lpstr>
      <vt:lpstr>黑体</vt:lpstr>
      <vt:lpstr>Tahoma</vt:lpstr>
      <vt:lpstr>主题5</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iSlide</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Nguyen Van Tho (GAM.DAP)</cp:lastModifiedBy>
  <cp:revision>288</cp:revision>
  <cp:lastPrinted>2019-04-29T16:00:00Z</cp:lastPrinted>
  <dcterms:created xsi:type="dcterms:W3CDTF">2019-04-29T16:00:00Z</dcterms:created>
  <dcterms:modified xsi:type="dcterms:W3CDTF">2022-11-08T06:22:52Z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ContentTypeId">
    <vt:lpwstr>0x010100A74107C76196D14A8FD5280CC012DCB3</vt:lpwstr>
  </property>
</Properties>
</file>